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8" r:id="rId4"/>
  </p:sldMasterIdLst>
  <p:notesMasterIdLst>
    <p:notesMasterId r:id="rId19"/>
  </p:notesMasterIdLst>
  <p:sldIdLst>
    <p:sldId id="256" r:id="rId5"/>
    <p:sldId id="303" r:id="rId6"/>
    <p:sldId id="301" r:id="rId7"/>
    <p:sldId id="258" r:id="rId8"/>
    <p:sldId id="302" r:id="rId9"/>
    <p:sldId id="304" r:id="rId10"/>
    <p:sldId id="309" r:id="rId11"/>
    <p:sldId id="311" r:id="rId12"/>
    <p:sldId id="310" r:id="rId13"/>
    <p:sldId id="305" r:id="rId14"/>
    <p:sldId id="306" r:id="rId15"/>
    <p:sldId id="308" r:id="rId16"/>
    <p:sldId id="268" r:id="rId17"/>
    <p:sldId id="30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6E6E"/>
    <a:srgbClr val="68598D"/>
    <a:srgbClr val="5A6B76"/>
    <a:srgbClr val="646C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9" autoAdjust="0"/>
    <p:restoredTop sz="95934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63451-F71A-45EA-8B10-04A09C28CC19}" type="datetimeFigureOut">
              <a:rPr lang="en-US" smtClean="0"/>
              <a:t>12/21/2021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B270D-091D-4ED2-8C85-0898DD7D9F2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118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22" y="874663"/>
            <a:ext cx="4650901" cy="2334637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44A4473-D4D4-4E24-B542-C5D63C28D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53976" y="457964"/>
            <a:ext cx="6009066" cy="5914582"/>
            <a:chOff x="6153976" y="457964"/>
            <a:chExt cx="6009066" cy="591458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4CA4A32-A016-460F-8B99-22A5D265B4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9012621" y="2980002"/>
              <a:ext cx="317159" cy="932400"/>
              <a:chOff x="6376988" y="280988"/>
              <a:chExt cx="633413" cy="1862138"/>
            </a:xfrm>
          </p:grpSpPr>
          <p:sp>
            <p:nvSpPr>
              <p:cNvPr id="86" name="Freeform 68">
                <a:extLst>
                  <a:ext uri="{FF2B5EF4-FFF2-40B4-BE49-F238E27FC236}">
                    <a16:creationId xmlns:a16="http://schemas.microsoft.com/office/drawing/2014/main" id="{84DB1BC2-B158-4DA5-9164-843E6B566C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376988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69">
                <a:extLst>
                  <a:ext uri="{FF2B5EF4-FFF2-40B4-BE49-F238E27FC236}">
                    <a16:creationId xmlns:a16="http://schemas.microsoft.com/office/drawing/2014/main" id="{751FDE2E-D749-401E-B3BA-66B2F523182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6076" y="280988"/>
                <a:ext cx="314325" cy="1419225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8" name="Line 70">
                <a:extLst>
                  <a:ext uri="{FF2B5EF4-FFF2-40B4-BE49-F238E27FC236}">
                    <a16:creationId xmlns:a16="http://schemas.microsoft.com/office/drawing/2014/main" id="{49546377-E2EE-4854-AA84-5575789BAFD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flipV="1">
                <a:off x="6696076" y="280988"/>
                <a:ext cx="0" cy="1862138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4FCC465-42B8-456F-951F-8C51A42F97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324466" y="457964"/>
              <a:ext cx="3838576" cy="5838297"/>
              <a:chOff x="8324466" y="457964"/>
              <a:chExt cx="3838576" cy="5838297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3D7F8A9A-8A53-4FD3-855C-C49B035CE8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C347F99-AC7C-4DB2-8AAF-9E2A7AE629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64" name="Freeform 64">
                  <a:extLst>
                    <a:ext uri="{FF2B5EF4-FFF2-40B4-BE49-F238E27FC236}">
                      <a16:creationId xmlns:a16="http://schemas.microsoft.com/office/drawing/2014/main" id="{89B06C37-E219-479D-B324-0DC7D056517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5" name="Freeform 81">
                  <a:extLst>
                    <a:ext uri="{FF2B5EF4-FFF2-40B4-BE49-F238E27FC236}">
                      <a16:creationId xmlns:a16="http://schemas.microsoft.com/office/drawing/2014/main" id="{29A1D878-CEA2-41DC-8638-A852316726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6" name="Freeform 61">
                  <a:extLst>
                    <a:ext uri="{FF2B5EF4-FFF2-40B4-BE49-F238E27FC236}">
                      <a16:creationId xmlns:a16="http://schemas.microsoft.com/office/drawing/2014/main" id="{99394209-57ED-4126-A8DC-0862D1FA11E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7" name="Freeform 78">
                  <a:extLst>
                    <a:ext uri="{FF2B5EF4-FFF2-40B4-BE49-F238E27FC236}">
                      <a16:creationId xmlns:a16="http://schemas.microsoft.com/office/drawing/2014/main" id="{A48B0004-4618-4D71-88D1-A2FEE4F0ADE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8" name="Freeform 84">
                  <a:extLst>
                    <a:ext uri="{FF2B5EF4-FFF2-40B4-BE49-F238E27FC236}">
                      <a16:creationId xmlns:a16="http://schemas.microsoft.com/office/drawing/2014/main" id="{4D1C172B-2446-428A-A518-FE1B5FCE0D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69" name="Freeform 87">
                  <a:extLst>
                    <a:ext uri="{FF2B5EF4-FFF2-40B4-BE49-F238E27FC236}">
                      <a16:creationId xmlns:a16="http://schemas.microsoft.com/office/drawing/2014/main" id="{E359C795-FCC1-401F-B0B6-F722AE632A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0" name="Freeform 60">
                  <a:extLst>
                    <a:ext uri="{FF2B5EF4-FFF2-40B4-BE49-F238E27FC236}">
                      <a16:creationId xmlns:a16="http://schemas.microsoft.com/office/drawing/2014/main" id="{8260D102-71BB-497E-A5CF-743FB59874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59">
                  <a:extLst>
                    <a:ext uri="{FF2B5EF4-FFF2-40B4-BE49-F238E27FC236}">
                      <a16:creationId xmlns:a16="http://schemas.microsoft.com/office/drawing/2014/main" id="{811E3D98-A5FB-4BDE-A07D-A03EB898C67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2" name="Freeform 62">
                  <a:extLst>
                    <a:ext uri="{FF2B5EF4-FFF2-40B4-BE49-F238E27FC236}">
                      <a16:creationId xmlns:a16="http://schemas.microsoft.com/office/drawing/2014/main" id="{9E48CE7F-B4EF-4629-8706-6838C171EF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Freeform 65">
                  <a:extLst>
                    <a:ext uri="{FF2B5EF4-FFF2-40B4-BE49-F238E27FC236}">
                      <a16:creationId xmlns:a16="http://schemas.microsoft.com/office/drawing/2014/main" id="{C8EBC77A-0887-4128-A73B-2C0165C6F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4" name="Freeform 79">
                  <a:extLst>
                    <a:ext uri="{FF2B5EF4-FFF2-40B4-BE49-F238E27FC236}">
                      <a16:creationId xmlns:a16="http://schemas.microsoft.com/office/drawing/2014/main" id="{7AF3D400-AAAA-47BD-922E-AA3A2AFA30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5" name="Freeform 82">
                  <a:extLst>
                    <a:ext uri="{FF2B5EF4-FFF2-40B4-BE49-F238E27FC236}">
                      <a16:creationId xmlns:a16="http://schemas.microsoft.com/office/drawing/2014/main" id="{B0A3E6A0-609D-427D-9D34-E7CF184B453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6" name="Freeform 85">
                  <a:extLst>
                    <a:ext uri="{FF2B5EF4-FFF2-40B4-BE49-F238E27FC236}">
                      <a16:creationId xmlns:a16="http://schemas.microsoft.com/office/drawing/2014/main" id="{DDE08965-A3F4-426A-924B-102A6F6FE2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7" name="Freeform 88">
                  <a:extLst>
                    <a:ext uri="{FF2B5EF4-FFF2-40B4-BE49-F238E27FC236}">
                      <a16:creationId xmlns:a16="http://schemas.microsoft.com/office/drawing/2014/main" id="{13FA8E6E-7F53-47E9-9BF8-1CD3130F42B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78" name="Group 77">
                  <a:extLst>
                    <a:ext uri="{FF2B5EF4-FFF2-40B4-BE49-F238E27FC236}">
                      <a16:creationId xmlns:a16="http://schemas.microsoft.com/office/drawing/2014/main" id="{7A8A9991-EF8F-4128-9DB7-A2FA8CF2F6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79" name="Line 63">
                    <a:extLst>
                      <a:ext uri="{FF2B5EF4-FFF2-40B4-BE49-F238E27FC236}">
                        <a16:creationId xmlns:a16="http://schemas.microsoft.com/office/drawing/2014/main" id="{41E966B6-186E-4D17-B570-969B6951AC0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0" name="Line 66">
                    <a:extLst>
                      <a:ext uri="{FF2B5EF4-FFF2-40B4-BE49-F238E27FC236}">
                        <a16:creationId xmlns:a16="http://schemas.microsoft.com/office/drawing/2014/main" id="{918B08AD-5F3C-4FC5-8998-8524763C750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1" name="Line 67">
                    <a:extLst>
                      <a:ext uri="{FF2B5EF4-FFF2-40B4-BE49-F238E27FC236}">
                        <a16:creationId xmlns:a16="http://schemas.microsoft.com/office/drawing/2014/main" id="{EDF72260-B0A1-47A1-9459-FDF4600ACA6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2" name="Line 80">
                    <a:extLst>
                      <a:ext uri="{FF2B5EF4-FFF2-40B4-BE49-F238E27FC236}">
                        <a16:creationId xmlns:a16="http://schemas.microsoft.com/office/drawing/2014/main" id="{C6A7FA58-53F7-4C2F-96D5-E97BB3CC679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3" name="Line 83">
                    <a:extLst>
                      <a:ext uri="{FF2B5EF4-FFF2-40B4-BE49-F238E27FC236}">
                        <a16:creationId xmlns:a16="http://schemas.microsoft.com/office/drawing/2014/main" id="{1B986617-481E-450F-8FAD-CA3086A3E0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4" name="Line 86">
                    <a:extLst>
                      <a:ext uri="{FF2B5EF4-FFF2-40B4-BE49-F238E27FC236}">
                        <a16:creationId xmlns:a16="http://schemas.microsoft.com/office/drawing/2014/main" id="{4D24CAEB-B2FE-4796-8E6E-DB5148C380F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85" name="Line 89">
                    <a:extLst>
                      <a:ext uri="{FF2B5EF4-FFF2-40B4-BE49-F238E27FC236}">
                        <a16:creationId xmlns:a16="http://schemas.microsoft.com/office/drawing/2014/main" id="{3D577B03-E6D9-4FFA-A799-E504CBF8D7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43509C13-FDEE-45B0-B954-D80D6F38F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1FF647D-8D8A-43E8-A2E2-46D1117839F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60" name="Straight Connector 59">
                    <a:extLst>
                      <a:ext uri="{FF2B5EF4-FFF2-40B4-BE49-F238E27FC236}">
                        <a16:creationId xmlns:a16="http://schemas.microsoft.com/office/drawing/2014/main" id="{87B8728B-0A45-4551-99F0-CF33B850DA5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1" name="Straight Connector 60">
                    <a:extLst>
                      <a:ext uri="{FF2B5EF4-FFF2-40B4-BE49-F238E27FC236}">
                        <a16:creationId xmlns:a16="http://schemas.microsoft.com/office/drawing/2014/main" id="{CCFAA15D-9EFC-4A70-AC98-CB3EF00C3A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2" name="Rectangle 30">
                    <a:extLst>
                      <a:ext uri="{FF2B5EF4-FFF2-40B4-BE49-F238E27FC236}">
                        <a16:creationId xmlns:a16="http://schemas.microsoft.com/office/drawing/2014/main" id="{AD80CCBD-3F02-48A0-A24E-5971D22951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63" name="Rectangle 30">
                    <a:extLst>
                      <a:ext uri="{FF2B5EF4-FFF2-40B4-BE49-F238E27FC236}">
                        <a16:creationId xmlns:a16="http://schemas.microsoft.com/office/drawing/2014/main" id="{AB5B7D34-5A4E-48DE-8893-0F022E4CC95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57" name="Group 56">
                  <a:extLst>
                    <a:ext uri="{FF2B5EF4-FFF2-40B4-BE49-F238E27FC236}">
                      <a16:creationId xmlns:a16="http://schemas.microsoft.com/office/drawing/2014/main" id="{2341ADC6-0CC2-46C0-BA6F-9D99136698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58" name="Freeform: Shape 57">
                    <a:extLst>
                      <a:ext uri="{FF2B5EF4-FFF2-40B4-BE49-F238E27FC236}">
                        <a16:creationId xmlns:a16="http://schemas.microsoft.com/office/drawing/2014/main" id="{A93316DB-546B-41BA-AD1B-94D5C46702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9" name="Freeform: Shape 58">
                    <a:extLst>
                      <a:ext uri="{FF2B5EF4-FFF2-40B4-BE49-F238E27FC236}">
                        <a16:creationId xmlns:a16="http://schemas.microsoft.com/office/drawing/2014/main" id="{35105C82-44C4-41C2-96AE-ADE6DD1D71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A7A634F2-054C-4614-9ECB-96BE809893D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1764AB7F-1912-4909-A04A-C8D125467E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54" name="Freeform 68">
                    <a:extLst>
                      <a:ext uri="{FF2B5EF4-FFF2-40B4-BE49-F238E27FC236}">
                        <a16:creationId xmlns:a16="http://schemas.microsoft.com/office/drawing/2014/main" id="{6B93639B-DE1C-4A46-A4B5-B88FD6FC201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69">
                    <a:extLst>
                      <a:ext uri="{FF2B5EF4-FFF2-40B4-BE49-F238E27FC236}">
                        <a16:creationId xmlns:a16="http://schemas.microsoft.com/office/drawing/2014/main" id="{A6C5D17F-13E7-4861-A839-3C56ABD56C4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53" name="Line 70">
                  <a:extLst>
                    <a:ext uri="{FF2B5EF4-FFF2-40B4-BE49-F238E27FC236}">
                      <a16:creationId xmlns:a16="http://schemas.microsoft.com/office/drawing/2014/main" id="{1C343C91-0F9E-4530-939D-2D9F15DF4A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2109E9F-E572-4202-B7A6-630155DD5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6153976" y="534249"/>
              <a:ext cx="3838576" cy="5838297"/>
              <a:chOff x="8324466" y="457964"/>
              <a:chExt cx="3838576" cy="5838297"/>
            </a:xfrm>
          </p:grpSpPr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B4FF54B2-44F5-42F7-8353-111D80A8D2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11319026" y="5955846"/>
                <a:ext cx="340415" cy="340415"/>
              </a:xfrm>
              <a:prstGeom prst="ellipse">
                <a:avLst/>
              </a:pr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9A2BBF4-4F54-4179-B672-AD4C8D58A30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26" name="Freeform 64">
                  <a:extLst>
                    <a:ext uri="{FF2B5EF4-FFF2-40B4-BE49-F238E27FC236}">
                      <a16:creationId xmlns:a16="http://schemas.microsoft.com/office/drawing/2014/main" id="{2F2D95CF-DAE2-4601-B9A6-233F4F2F30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7" name="Freeform 81">
                  <a:extLst>
                    <a:ext uri="{FF2B5EF4-FFF2-40B4-BE49-F238E27FC236}">
                      <a16:creationId xmlns:a16="http://schemas.microsoft.com/office/drawing/2014/main" id="{3CD52B72-C30B-4570-A8AB-78CB884F8D0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8" name="Freeform 61">
                  <a:extLst>
                    <a:ext uri="{FF2B5EF4-FFF2-40B4-BE49-F238E27FC236}">
                      <a16:creationId xmlns:a16="http://schemas.microsoft.com/office/drawing/2014/main" id="{696A9FBF-C89D-4CF9-A1DC-C0275A3B326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9" name="Freeform 78">
                  <a:extLst>
                    <a:ext uri="{FF2B5EF4-FFF2-40B4-BE49-F238E27FC236}">
                      <a16:creationId xmlns:a16="http://schemas.microsoft.com/office/drawing/2014/main" id="{C50B0ACE-17B4-4F11-BA43-0159796B83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0" name="Freeform 84">
                  <a:extLst>
                    <a:ext uri="{FF2B5EF4-FFF2-40B4-BE49-F238E27FC236}">
                      <a16:creationId xmlns:a16="http://schemas.microsoft.com/office/drawing/2014/main" id="{F0346B01-7019-48B2-9BE7-3E90F590FD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1" name="Freeform 87">
                  <a:extLst>
                    <a:ext uri="{FF2B5EF4-FFF2-40B4-BE49-F238E27FC236}">
                      <a16:creationId xmlns:a16="http://schemas.microsoft.com/office/drawing/2014/main" id="{5C186E4B-7559-4E95-9BDD-7DA75E0873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2" name="Freeform 60">
                  <a:extLst>
                    <a:ext uri="{FF2B5EF4-FFF2-40B4-BE49-F238E27FC236}">
                      <a16:creationId xmlns:a16="http://schemas.microsoft.com/office/drawing/2014/main" id="{4FFE117A-211E-4BD5-AB76-05026DEC6B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3" name="Freeform 59">
                  <a:extLst>
                    <a:ext uri="{FF2B5EF4-FFF2-40B4-BE49-F238E27FC236}">
                      <a16:creationId xmlns:a16="http://schemas.microsoft.com/office/drawing/2014/main" id="{5CC0C412-2859-4E97-924F-291318E6AD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4" name="Freeform 62">
                  <a:extLst>
                    <a:ext uri="{FF2B5EF4-FFF2-40B4-BE49-F238E27FC236}">
                      <a16:creationId xmlns:a16="http://schemas.microsoft.com/office/drawing/2014/main" id="{AECE441C-0FBF-4F02-9781-35F2487E3C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5" name="Freeform 65">
                  <a:extLst>
                    <a:ext uri="{FF2B5EF4-FFF2-40B4-BE49-F238E27FC236}">
                      <a16:creationId xmlns:a16="http://schemas.microsoft.com/office/drawing/2014/main" id="{951A4317-3E34-41B4-BCD9-E6E0627C18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6" name="Freeform 79">
                  <a:extLst>
                    <a:ext uri="{FF2B5EF4-FFF2-40B4-BE49-F238E27FC236}">
                      <a16:creationId xmlns:a16="http://schemas.microsoft.com/office/drawing/2014/main" id="{CE2D40E4-274B-4D43-801B-7B3BAF03E45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7" name="Freeform 82">
                  <a:extLst>
                    <a:ext uri="{FF2B5EF4-FFF2-40B4-BE49-F238E27FC236}">
                      <a16:creationId xmlns:a16="http://schemas.microsoft.com/office/drawing/2014/main" id="{2D939FC8-6395-4DCB-B28C-2342BFB72F2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8" name="Freeform 85">
                  <a:extLst>
                    <a:ext uri="{FF2B5EF4-FFF2-40B4-BE49-F238E27FC236}">
                      <a16:creationId xmlns:a16="http://schemas.microsoft.com/office/drawing/2014/main" id="{620FEEF2-AE91-48CA-8FE7-B50F83E1CF2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39" name="Freeform 88">
                  <a:extLst>
                    <a:ext uri="{FF2B5EF4-FFF2-40B4-BE49-F238E27FC236}">
                      <a16:creationId xmlns:a16="http://schemas.microsoft.com/office/drawing/2014/main" id="{27050D75-D26B-4BD3-A4A5-68DF13E9C13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37668160-F5BE-4756-B84F-C68992BC7A5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41" name="Line 63">
                    <a:extLst>
                      <a:ext uri="{FF2B5EF4-FFF2-40B4-BE49-F238E27FC236}">
                        <a16:creationId xmlns:a16="http://schemas.microsoft.com/office/drawing/2014/main" id="{E7F90261-4A5A-4C39-B4B3-FEBED04E345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2" name="Line 66">
                    <a:extLst>
                      <a:ext uri="{FF2B5EF4-FFF2-40B4-BE49-F238E27FC236}">
                        <a16:creationId xmlns:a16="http://schemas.microsoft.com/office/drawing/2014/main" id="{71681E7C-A7E8-4F01-9001-3FD1105E1B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3" name="Line 67">
                    <a:extLst>
                      <a:ext uri="{FF2B5EF4-FFF2-40B4-BE49-F238E27FC236}">
                        <a16:creationId xmlns:a16="http://schemas.microsoft.com/office/drawing/2014/main" id="{901B0597-C838-4481-A49D-E8D85B631C7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4" name="Line 80">
                    <a:extLst>
                      <a:ext uri="{FF2B5EF4-FFF2-40B4-BE49-F238E27FC236}">
                        <a16:creationId xmlns:a16="http://schemas.microsoft.com/office/drawing/2014/main" id="{23C2B0BF-A329-4A97-B3D5-545BC6813E2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5" name="Line 83">
                    <a:extLst>
                      <a:ext uri="{FF2B5EF4-FFF2-40B4-BE49-F238E27FC236}">
                        <a16:creationId xmlns:a16="http://schemas.microsoft.com/office/drawing/2014/main" id="{DBCCCA80-4FEE-4C79-8AF3-66B97054C84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6" name="Line 86">
                    <a:extLst>
                      <a:ext uri="{FF2B5EF4-FFF2-40B4-BE49-F238E27FC236}">
                        <a16:creationId xmlns:a16="http://schemas.microsoft.com/office/drawing/2014/main" id="{4B9AD13F-808D-4464-989B-F40B3E77B74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Line 89">
                    <a:extLst>
                      <a:ext uri="{FF2B5EF4-FFF2-40B4-BE49-F238E27FC236}">
                        <a16:creationId xmlns:a16="http://schemas.microsoft.com/office/drawing/2014/main" id="{076473B5-E30F-4635-8789-51368A971BD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F568995-35CF-4C80-A63C-82B47F1BA1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8" name="Group 17">
                  <a:extLst>
                    <a:ext uri="{FF2B5EF4-FFF2-40B4-BE49-F238E27FC236}">
                      <a16:creationId xmlns:a16="http://schemas.microsoft.com/office/drawing/2014/main" id="{99432608-19E2-4A3E-A68B-45C8E5DD47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22" name="Straight Connector 21">
                    <a:extLst>
                      <a:ext uri="{FF2B5EF4-FFF2-40B4-BE49-F238E27FC236}">
                        <a16:creationId xmlns:a16="http://schemas.microsoft.com/office/drawing/2014/main" id="{127A2810-84DE-450A-986B-DE8AF8AE6F1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" name="Straight Connector 22">
                    <a:extLst>
                      <a:ext uri="{FF2B5EF4-FFF2-40B4-BE49-F238E27FC236}">
                        <a16:creationId xmlns:a16="http://schemas.microsoft.com/office/drawing/2014/main" id="{1A56ED6A-BBD4-4005-A99D-65BCF8047CC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 noGrp="1" noRot="1" noChangeAspect="1" noMove="1" noResize="1" noEditPoints="1" noAdjustHandles="1" noChangeArrowheads="1" noChangeShapeType="1"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" name="Rectangle 30">
                    <a:extLst>
                      <a:ext uri="{FF2B5EF4-FFF2-40B4-BE49-F238E27FC236}">
                        <a16:creationId xmlns:a16="http://schemas.microsoft.com/office/drawing/2014/main" id="{CFC0629C-AFCE-4D39-87D5-36EF1FE5CF8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Rectangle 30">
                    <a:extLst>
                      <a:ext uri="{FF2B5EF4-FFF2-40B4-BE49-F238E27FC236}">
                        <a16:creationId xmlns:a16="http://schemas.microsoft.com/office/drawing/2014/main" id="{81F3517A-93AD-4DF3-BEC7-E607A73E5E2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4CBBC251-E8DD-438C-8733-7D65F461A44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20" name="Freeform: Shape 19">
                    <a:extLst>
                      <a:ext uri="{FF2B5EF4-FFF2-40B4-BE49-F238E27FC236}">
                        <a16:creationId xmlns:a16="http://schemas.microsoft.com/office/drawing/2014/main" id="{6A94A4D4-EFFA-4AE2-B533-75F01F0F006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" name="Freeform: Shape 20">
                    <a:extLst>
                      <a:ext uri="{FF2B5EF4-FFF2-40B4-BE49-F238E27FC236}">
                        <a16:creationId xmlns:a16="http://schemas.microsoft.com/office/drawing/2014/main" id="{1F4B0E1D-2F9C-444A-ADBA-BDE9F01D8D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F5ACA0E-A5DF-4015-8FD4-FA7A53E9D1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5A4DCFFD-FD3C-42EA-862E-5B792D9020A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 noGrp="1" noUngrp="1" noRot="1" noChangeAspect="1" noMove="1" noResize="1"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" name="Freeform 68">
                    <a:extLst>
                      <a:ext uri="{FF2B5EF4-FFF2-40B4-BE49-F238E27FC236}">
                        <a16:creationId xmlns:a16="http://schemas.microsoft.com/office/drawing/2014/main" id="{0089A8F3-7530-4C17-848C-580015C3EDCE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7" name="Freeform 69">
                    <a:extLst>
                      <a:ext uri="{FF2B5EF4-FFF2-40B4-BE49-F238E27FC236}">
                        <a16:creationId xmlns:a16="http://schemas.microsoft.com/office/drawing/2014/main" id="{61D8EA0C-1521-4C6D-8C09-DD6D8F1F2219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 noGrp="1" noRot="1" noChangeAspect="1" noMove="1" noResize="1" noEditPoints="1" noAdjustHandles="1" noChangeArrowheads="1" noChangeShapeType="1" noTextEdit="1"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5" name="Line 70">
                  <a:extLst>
                    <a:ext uri="{FF2B5EF4-FFF2-40B4-BE49-F238E27FC236}">
                      <a16:creationId xmlns:a16="http://schemas.microsoft.com/office/drawing/2014/main" id="{517033B6-6B8A-4BD6-9A52-BF9E9EFBD48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88D7A558-4107-4032-8E5F-99B445369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38400" y="3690871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Subtitle 2">
            <a:extLst>
              <a:ext uri="{FF2B5EF4-FFF2-40B4-BE49-F238E27FC236}">
                <a16:creationId xmlns:a16="http://schemas.microsoft.com/office/drawing/2014/main" id="{6B5BCC80-B184-4F6C-B3E3-CFC7F4C41C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113213"/>
            <a:ext cx="4636800" cy="1655762"/>
          </a:xfrm>
        </p:spPr>
        <p:txBody>
          <a:bodyPr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>
                <a:cs typeface="Calibri"/>
              </a:rPr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122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4928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4200" y="1736732"/>
            <a:ext cx="4928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4200" y="2431257"/>
            <a:ext cx="4928400" cy="33472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4984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42251-8A4B-463E-982B-C657C3810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74D5E-AC0B-46BF-8840-61CC89C3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399" y="1736732"/>
            <a:ext cx="2971400" cy="661912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1A0738-7A90-4A35-AB98-9656D618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9400" y="2431256"/>
            <a:ext cx="2971400" cy="363275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ADFE01-1BA7-4288-9355-8B2B508BE5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10300" y="1756025"/>
            <a:ext cx="2971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D49F77-6C55-47AC-B1AE-5D9906DBD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10300" y="2450550"/>
            <a:ext cx="2971400" cy="363275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65563541-7DAA-4F84-BBAB-31C12F6AE9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31200" y="1756025"/>
            <a:ext cx="2971400" cy="662400"/>
          </a:xfrm>
        </p:spPr>
        <p:txBody>
          <a:bodyPr anchor="b">
            <a:normAutofit/>
          </a:bodyPr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AE3321C3-E759-4DD7-BFA1-2E724B8DDBF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31200" y="2450550"/>
            <a:ext cx="2971400" cy="3632750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D8EF53-AF86-47E8-83DC-8C419847A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01D653-ED9A-46D3-A97F-B5FA1DAE6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5B9B66-64EA-4022-BD96-ECF2A80CE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6496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4910FDC-FCA3-4F39-AC3F-821172639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37" y="0"/>
            <a:ext cx="386715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8001" y="536573"/>
            <a:ext cx="7424950" cy="145300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F0F278F-99B1-49C2-968B-C983DF8121A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7063" y="536575"/>
            <a:ext cx="2616200" cy="1743075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07" name="Picture Placeholder 10">
            <a:extLst>
              <a:ext uri="{FF2B5EF4-FFF2-40B4-BE49-F238E27FC236}">
                <a16:creationId xmlns:a16="http://schemas.microsoft.com/office/drawing/2014/main" id="{524BD50E-995A-4DB3-8E0A-E7F1FC63693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16853" y="2557090"/>
            <a:ext cx="2616200" cy="1743075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08" name="Picture Placeholder 10">
            <a:extLst>
              <a:ext uri="{FF2B5EF4-FFF2-40B4-BE49-F238E27FC236}">
                <a16:creationId xmlns:a16="http://schemas.microsoft.com/office/drawing/2014/main" id="{ABAB6489-3F37-4A20-8777-093046E5C82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7063" y="4576347"/>
            <a:ext cx="2616200" cy="1743075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2523157-52E2-4F89-B3C9-EA9FE7914BA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864100" y="2876550"/>
            <a:ext cx="6332538" cy="3219450"/>
          </a:xfrm>
        </p:spPr>
        <p:txBody>
          <a:bodyPr>
            <a:normAutofit/>
          </a:bodyPr>
          <a:lstStyle>
            <a:lvl1pPr marL="0" indent="0" algn="ctr">
              <a:buNone/>
              <a:defRPr sz="1900"/>
            </a:lvl1pPr>
            <a:lvl2pPr marL="360000" indent="0" algn="ctr">
              <a:buFont typeface="Arial" panose="020B0604020202020204" pitchFamily="34" charset="0"/>
              <a:buNone/>
              <a:defRPr/>
            </a:lvl2pPr>
            <a:lvl3pPr marL="720000" indent="0" algn="ctr">
              <a:buNone/>
              <a:defRPr/>
            </a:lvl3pPr>
            <a:lvl4pPr marL="1080000" indent="0" algn="ctr">
              <a:buFont typeface="Arial" panose="020B0604020202020204" pitchFamily="34" charset="0"/>
              <a:buNone/>
              <a:defRPr/>
            </a:lvl4pPr>
            <a:lvl5pPr marL="1440000" indent="0" algn="ctr">
              <a:buNone/>
              <a:defRPr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18000" y="6357167"/>
            <a:ext cx="1760150" cy="461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56725" y="6357600"/>
            <a:ext cx="3347285" cy="460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741725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16782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707" y="536573"/>
            <a:ext cx="3856679" cy="145300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43525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CA9855B-4072-4D45-821E-549FDF548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8958" y="457964"/>
            <a:ext cx="7681842" cy="5937065"/>
            <a:chOff x="28958" y="457964"/>
            <a:chExt cx="7681842" cy="5937065"/>
          </a:xfrm>
        </p:grpSpPr>
        <p:grpSp>
          <p:nvGrpSpPr>
            <p:cNvPr id="94" name="Group 93">
              <a:extLst>
                <a:ext uri="{FF2B5EF4-FFF2-40B4-BE49-F238E27FC236}">
                  <a16:creationId xmlns:a16="http://schemas.microsoft.com/office/drawing/2014/main" id="{CD707C0C-4086-4F35-A8FC-A45D727AA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8900000" flipH="1">
              <a:off x="3417239" y="1865958"/>
              <a:ext cx="1270000" cy="3384002"/>
              <a:chOff x="7920038" y="61913"/>
              <a:chExt cx="1270000" cy="3384002"/>
            </a:xfrm>
          </p:grpSpPr>
          <p:sp>
            <p:nvSpPr>
              <p:cNvPr id="195" name="Freeform 76">
                <a:extLst>
                  <a:ext uri="{FF2B5EF4-FFF2-40B4-BE49-F238E27FC236}">
                    <a16:creationId xmlns:a16="http://schemas.microsoft.com/office/drawing/2014/main" id="{3D21528F-9013-4CD7-9F7C-D3F36248816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7920038" y="61913"/>
                <a:ext cx="638175" cy="2843213"/>
              </a:xfrm>
              <a:custGeom>
                <a:avLst/>
                <a:gdLst>
                  <a:gd name="T0" fmla="*/ 0 w 134"/>
                  <a:gd name="T1" fmla="*/ 298 h 597"/>
                  <a:gd name="T2" fmla="*/ 134 w 134"/>
                  <a:gd name="T3" fmla="*/ 597 h 597"/>
                  <a:gd name="T4" fmla="*/ 134 w 134"/>
                  <a:gd name="T5" fmla="*/ 0 h 597"/>
                  <a:gd name="T6" fmla="*/ 0 w 134"/>
                  <a:gd name="T7" fmla="*/ 298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4" h="597">
                    <a:moveTo>
                      <a:pt x="0" y="298"/>
                    </a:moveTo>
                    <a:cubicBezTo>
                      <a:pt x="0" y="417"/>
                      <a:pt x="52" y="523"/>
                      <a:pt x="134" y="597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52" y="74"/>
                      <a:pt x="0" y="180"/>
                      <a:pt x="0" y="29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6" name="Freeform 77">
                <a:extLst>
                  <a:ext uri="{FF2B5EF4-FFF2-40B4-BE49-F238E27FC236}">
                    <a16:creationId xmlns:a16="http://schemas.microsoft.com/office/drawing/2014/main" id="{06A8F5A2-62EC-4CDC-945A-E6C50C86CA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8558213" y="61913"/>
                <a:ext cx="631825" cy="2843213"/>
              </a:xfrm>
              <a:custGeom>
                <a:avLst/>
                <a:gdLst>
                  <a:gd name="T0" fmla="*/ 0 w 133"/>
                  <a:gd name="T1" fmla="*/ 0 h 597"/>
                  <a:gd name="T2" fmla="*/ 0 w 133"/>
                  <a:gd name="T3" fmla="*/ 597 h 597"/>
                  <a:gd name="T4" fmla="*/ 133 w 133"/>
                  <a:gd name="T5" fmla="*/ 298 h 597"/>
                  <a:gd name="T6" fmla="*/ 0 w 133"/>
                  <a:gd name="T7" fmla="*/ 0 h 5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3" h="597">
                    <a:moveTo>
                      <a:pt x="0" y="0"/>
                    </a:moveTo>
                    <a:cubicBezTo>
                      <a:pt x="0" y="597"/>
                      <a:pt x="0" y="597"/>
                      <a:pt x="0" y="597"/>
                    </a:cubicBezTo>
                    <a:cubicBezTo>
                      <a:pt x="82" y="523"/>
                      <a:pt x="133" y="417"/>
                      <a:pt x="133" y="298"/>
                    </a:cubicBezTo>
                    <a:cubicBezTo>
                      <a:pt x="133" y="180"/>
                      <a:pt x="82" y="74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7" name="Group 196">
                <a:extLst>
                  <a:ext uri="{FF2B5EF4-FFF2-40B4-BE49-F238E27FC236}">
                    <a16:creationId xmlns:a16="http://schemas.microsoft.com/office/drawing/2014/main" id="{9625C8AA-1597-4CED-8301-18D382EF0D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7934326" y="61915"/>
                <a:ext cx="1241425" cy="3384000"/>
                <a:chOff x="7934326" y="61915"/>
                <a:chExt cx="1241425" cy="3384000"/>
              </a:xfrm>
            </p:grpSpPr>
            <p:sp>
              <p:nvSpPr>
                <p:cNvPr id="198" name="Line 90">
                  <a:extLst>
                    <a:ext uri="{FF2B5EF4-FFF2-40B4-BE49-F238E27FC236}">
                      <a16:creationId xmlns:a16="http://schemas.microsoft.com/office/drawing/2014/main" id="{5DF95B35-23E9-4724-A4F8-8ED718B5DE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8558213" y="61915"/>
                  <a:ext cx="0" cy="3384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99" name="Freeform 91">
                  <a:extLst>
                    <a:ext uri="{FF2B5EF4-FFF2-40B4-BE49-F238E27FC236}">
                      <a16:creationId xmlns:a16="http://schemas.microsoft.com/office/drawing/2014/main" id="{26C6754B-5776-451D-95ED-62AA4D0BAEF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8181976" y="523875"/>
                  <a:ext cx="747713" cy="376238"/>
                </a:xfrm>
                <a:custGeom>
                  <a:avLst/>
                  <a:gdLst>
                    <a:gd name="T0" fmla="*/ 471 w 471"/>
                    <a:gd name="T1" fmla="*/ 0 h 237"/>
                    <a:gd name="T2" fmla="*/ 237 w 471"/>
                    <a:gd name="T3" fmla="*/ 237 h 237"/>
                    <a:gd name="T4" fmla="*/ 0 w 471"/>
                    <a:gd name="T5" fmla="*/ 0 h 2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471" h="237">
                      <a:moveTo>
                        <a:pt x="471" y="0"/>
                      </a:moveTo>
                      <a:lnTo>
                        <a:pt x="237" y="237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0" name="Freeform 92">
                  <a:extLst>
                    <a:ext uri="{FF2B5EF4-FFF2-40B4-BE49-F238E27FC236}">
                      <a16:creationId xmlns:a16="http://schemas.microsoft.com/office/drawing/2014/main" id="{A345A289-8D6C-4886-B54C-3E0D26D176E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77188" y="1028700"/>
                  <a:ext cx="1157288" cy="581025"/>
                </a:xfrm>
                <a:custGeom>
                  <a:avLst/>
                  <a:gdLst>
                    <a:gd name="T0" fmla="*/ 729 w 729"/>
                    <a:gd name="T1" fmla="*/ 0 h 366"/>
                    <a:gd name="T2" fmla="*/ 366 w 729"/>
                    <a:gd name="T3" fmla="*/ 366 h 366"/>
                    <a:gd name="T4" fmla="*/ 0 w 729"/>
                    <a:gd name="T5" fmla="*/ 0 h 3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9" h="366">
                      <a:moveTo>
                        <a:pt x="729" y="0"/>
                      </a:moveTo>
                      <a:lnTo>
                        <a:pt x="366" y="366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201" name="Freeform 93">
                  <a:extLst>
                    <a:ext uri="{FF2B5EF4-FFF2-40B4-BE49-F238E27FC236}">
                      <a16:creationId xmlns:a16="http://schemas.microsoft.com/office/drawing/2014/main" id="{5690D981-545B-4A73-A22E-6E701024A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7934326" y="1700213"/>
                  <a:ext cx="1241425" cy="619125"/>
                </a:xfrm>
                <a:custGeom>
                  <a:avLst/>
                  <a:gdLst>
                    <a:gd name="T0" fmla="*/ 782 w 782"/>
                    <a:gd name="T1" fmla="*/ 0 h 390"/>
                    <a:gd name="T2" fmla="*/ 393 w 782"/>
                    <a:gd name="T3" fmla="*/ 390 h 390"/>
                    <a:gd name="T4" fmla="*/ 0 w 782"/>
                    <a:gd name="T5" fmla="*/ 0 h 39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82" h="390">
                      <a:moveTo>
                        <a:pt x="782" y="0"/>
                      </a:moveTo>
                      <a:lnTo>
                        <a:pt x="393" y="390"/>
                      </a:lnTo>
                      <a:lnTo>
                        <a:pt x="0" y="0"/>
                      </a:lnTo>
                    </a:path>
                  </a:pathLst>
                </a:cu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FCB89D53-605D-4497-A82E-C5CB7B9AB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flipH="1">
              <a:off x="28958" y="457964"/>
              <a:ext cx="5539609" cy="5682348"/>
              <a:chOff x="6623433" y="457964"/>
              <a:chExt cx="5539609" cy="5682348"/>
            </a:xfrm>
          </p:grpSpPr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4200751B-2483-40F5-8C14-EF64034D45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73" name="Freeform 64">
                  <a:extLst>
                    <a:ext uri="{FF2B5EF4-FFF2-40B4-BE49-F238E27FC236}">
                      <a16:creationId xmlns:a16="http://schemas.microsoft.com/office/drawing/2014/main" id="{A9677C6B-C435-43E3-BF18-DC35709C972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4" name="Freeform 81">
                  <a:extLst>
                    <a:ext uri="{FF2B5EF4-FFF2-40B4-BE49-F238E27FC236}">
                      <a16:creationId xmlns:a16="http://schemas.microsoft.com/office/drawing/2014/main" id="{56E374F1-3376-4D82-B66C-A0588A30F0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61">
                  <a:extLst>
                    <a:ext uri="{FF2B5EF4-FFF2-40B4-BE49-F238E27FC236}">
                      <a16:creationId xmlns:a16="http://schemas.microsoft.com/office/drawing/2014/main" id="{979B4E97-34CE-4034-8523-F1584A0344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6" name="Freeform 78">
                  <a:extLst>
                    <a:ext uri="{FF2B5EF4-FFF2-40B4-BE49-F238E27FC236}">
                      <a16:creationId xmlns:a16="http://schemas.microsoft.com/office/drawing/2014/main" id="{F4C4EFFF-E30B-4F0B-9ED4-FF63047DCBD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7" name="Freeform 84">
                  <a:extLst>
                    <a:ext uri="{FF2B5EF4-FFF2-40B4-BE49-F238E27FC236}">
                      <a16:creationId xmlns:a16="http://schemas.microsoft.com/office/drawing/2014/main" id="{173FDB7E-F5CA-497D-95CF-7A00D6789C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8" name="Freeform 87">
                  <a:extLst>
                    <a:ext uri="{FF2B5EF4-FFF2-40B4-BE49-F238E27FC236}">
                      <a16:creationId xmlns:a16="http://schemas.microsoft.com/office/drawing/2014/main" id="{42266BB1-5605-4F64-B071-80A97BAD9C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60">
                  <a:extLst>
                    <a:ext uri="{FF2B5EF4-FFF2-40B4-BE49-F238E27FC236}">
                      <a16:creationId xmlns:a16="http://schemas.microsoft.com/office/drawing/2014/main" id="{90D15A2A-0F2D-4AB8-8252-303BA5DB3B0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0" name="Freeform 59">
                  <a:extLst>
                    <a:ext uri="{FF2B5EF4-FFF2-40B4-BE49-F238E27FC236}">
                      <a16:creationId xmlns:a16="http://schemas.microsoft.com/office/drawing/2014/main" id="{E676282C-5FCF-4E29-AE15-2545F1A685E9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1" name="Freeform 62">
                  <a:extLst>
                    <a:ext uri="{FF2B5EF4-FFF2-40B4-BE49-F238E27FC236}">
                      <a16:creationId xmlns:a16="http://schemas.microsoft.com/office/drawing/2014/main" id="{AF7EC2A1-EAFC-4851-A4E3-47811C4456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2" name="Freeform 65">
                  <a:extLst>
                    <a:ext uri="{FF2B5EF4-FFF2-40B4-BE49-F238E27FC236}">
                      <a16:creationId xmlns:a16="http://schemas.microsoft.com/office/drawing/2014/main" id="{6F9BD94B-F299-45D3-B66E-F20FBC9246D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79">
                  <a:extLst>
                    <a:ext uri="{FF2B5EF4-FFF2-40B4-BE49-F238E27FC236}">
                      <a16:creationId xmlns:a16="http://schemas.microsoft.com/office/drawing/2014/main" id="{50E616C9-EAB1-4990-B569-17C6CB08891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4" name="Freeform 82">
                  <a:extLst>
                    <a:ext uri="{FF2B5EF4-FFF2-40B4-BE49-F238E27FC236}">
                      <a16:creationId xmlns:a16="http://schemas.microsoft.com/office/drawing/2014/main" id="{2F983FB0-2CC2-4D5F-A331-4130F138E91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5" name="Freeform 85">
                  <a:extLst>
                    <a:ext uri="{FF2B5EF4-FFF2-40B4-BE49-F238E27FC236}">
                      <a16:creationId xmlns:a16="http://schemas.microsoft.com/office/drawing/2014/main" id="{B1ABC269-0802-4C4A-9E57-6F876F122C8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6" name="Freeform 88">
                  <a:extLst>
                    <a:ext uri="{FF2B5EF4-FFF2-40B4-BE49-F238E27FC236}">
                      <a16:creationId xmlns:a16="http://schemas.microsoft.com/office/drawing/2014/main" id="{233153AF-C5CF-40DD-9E5E-9B84272F467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87" name="Group 186">
                  <a:extLst>
                    <a:ext uri="{FF2B5EF4-FFF2-40B4-BE49-F238E27FC236}">
                      <a16:creationId xmlns:a16="http://schemas.microsoft.com/office/drawing/2014/main" id="{95E220B7-17F2-4748-A337-3B8D5886038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88" name="Line 63">
                    <a:extLst>
                      <a:ext uri="{FF2B5EF4-FFF2-40B4-BE49-F238E27FC236}">
                        <a16:creationId xmlns:a16="http://schemas.microsoft.com/office/drawing/2014/main" id="{63DC02CB-E162-45FD-AF68-0A1DB537F40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89" name="Line 66">
                    <a:extLst>
                      <a:ext uri="{FF2B5EF4-FFF2-40B4-BE49-F238E27FC236}">
                        <a16:creationId xmlns:a16="http://schemas.microsoft.com/office/drawing/2014/main" id="{4D9CBADA-7016-4987-B723-F7AE8E2E574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0" name="Line 67">
                    <a:extLst>
                      <a:ext uri="{FF2B5EF4-FFF2-40B4-BE49-F238E27FC236}">
                        <a16:creationId xmlns:a16="http://schemas.microsoft.com/office/drawing/2014/main" id="{1DCEDCA0-F979-4B3C-A0CA-F98F2DEE892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1" name="Line 80">
                    <a:extLst>
                      <a:ext uri="{FF2B5EF4-FFF2-40B4-BE49-F238E27FC236}">
                        <a16:creationId xmlns:a16="http://schemas.microsoft.com/office/drawing/2014/main" id="{1B701ADB-B6EB-4BED-8D15-F358A67EC9F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2" name="Line 83">
                    <a:extLst>
                      <a:ext uri="{FF2B5EF4-FFF2-40B4-BE49-F238E27FC236}">
                        <a16:creationId xmlns:a16="http://schemas.microsoft.com/office/drawing/2014/main" id="{239EB39D-EF7A-4284-83B8-904957045D8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3" name="Line 86">
                    <a:extLst>
                      <a:ext uri="{FF2B5EF4-FFF2-40B4-BE49-F238E27FC236}">
                        <a16:creationId xmlns:a16="http://schemas.microsoft.com/office/drawing/2014/main" id="{59413AC3-6F9D-431E-8136-F15C0FCA62A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94" name="Line 89">
                    <a:extLst>
                      <a:ext uri="{FF2B5EF4-FFF2-40B4-BE49-F238E27FC236}">
                        <a16:creationId xmlns:a16="http://schemas.microsoft.com/office/drawing/2014/main" id="{987DF8D6-E53D-4C41-B339-1E5094638FA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66036562-1199-405F-B95A-C3A543B5DB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65" name="Group 164">
                  <a:extLst>
                    <a:ext uri="{FF2B5EF4-FFF2-40B4-BE49-F238E27FC236}">
                      <a16:creationId xmlns:a16="http://schemas.microsoft.com/office/drawing/2014/main" id="{C4C4997E-6944-4940-8B33-92DB90BCE3A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69" name="Straight Connector 168">
                    <a:extLst>
                      <a:ext uri="{FF2B5EF4-FFF2-40B4-BE49-F238E27FC236}">
                        <a16:creationId xmlns:a16="http://schemas.microsoft.com/office/drawing/2014/main" id="{0A44DA53-5DA1-44E2-8EB4-F53CC84C9F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0" name="Straight Connector 169">
                    <a:extLst>
                      <a:ext uri="{FF2B5EF4-FFF2-40B4-BE49-F238E27FC236}">
                        <a16:creationId xmlns:a16="http://schemas.microsoft.com/office/drawing/2014/main" id="{F072B3FF-FEA5-46BC-8627-9B46C5F3967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1" name="Rectangle 30">
                    <a:extLst>
                      <a:ext uri="{FF2B5EF4-FFF2-40B4-BE49-F238E27FC236}">
                        <a16:creationId xmlns:a16="http://schemas.microsoft.com/office/drawing/2014/main" id="{FB18587D-1BDA-4D28-9B48-3C37C764B66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72" name="Rectangle 30">
                    <a:extLst>
                      <a:ext uri="{FF2B5EF4-FFF2-40B4-BE49-F238E27FC236}">
                        <a16:creationId xmlns:a16="http://schemas.microsoft.com/office/drawing/2014/main" id="{8CFE033B-F34F-4836-B6F3-93E6C7D9C5C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66" name="Group 165">
                  <a:extLst>
                    <a:ext uri="{FF2B5EF4-FFF2-40B4-BE49-F238E27FC236}">
                      <a16:creationId xmlns:a16="http://schemas.microsoft.com/office/drawing/2014/main" id="{07F79761-CFAA-4330-8067-31EC1DC3E16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67" name="Freeform: Shape 166">
                    <a:extLst>
                      <a:ext uri="{FF2B5EF4-FFF2-40B4-BE49-F238E27FC236}">
                        <a16:creationId xmlns:a16="http://schemas.microsoft.com/office/drawing/2014/main" id="{8A0BC496-427B-4836-B989-97B0673D8F5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68" name="Freeform: Shape 167">
                    <a:extLst>
                      <a:ext uri="{FF2B5EF4-FFF2-40B4-BE49-F238E27FC236}">
                        <a16:creationId xmlns:a16="http://schemas.microsoft.com/office/drawing/2014/main" id="{A0D554E1-33ED-415C-BF15-FC38D2E33C7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D1F1EE7D-C5FF-46EA-AB9C-94E1F2D9B7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61" name="Group 160">
                  <a:extLst>
                    <a:ext uri="{FF2B5EF4-FFF2-40B4-BE49-F238E27FC236}">
                      <a16:creationId xmlns:a16="http://schemas.microsoft.com/office/drawing/2014/main" id="{2AC2FE37-AED7-4C81-A52E-FD105C1BDA8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63" name="Freeform 68">
                    <a:extLst>
                      <a:ext uri="{FF2B5EF4-FFF2-40B4-BE49-F238E27FC236}">
                        <a16:creationId xmlns:a16="http://schemas.microsoft.com/office/drawing/2014/main" id="{AB34FC05-3259-4BE2-8DA9-91435FAFCE7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64" name="Freeform 69">
                    <a:extLst>
                      <a:ext uri="{FF2B5EF4-FFF2-40B4-BE49-F238E27FC236}">
                        <a16:creationId xmlns:a16="http://schemas.microsoft.com/office/drawing/2014/main" id="{AC11598E-3FD2-47F3-8E57-D5D6130DBC3D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62" name="Line 70">
                  <a:extLst>
                    <a:ext uri="{FF2B5EF4-FFF2-40B4-BE49-F238E27FC236}">
                      <a16:creationId xmlns:a16="http://schemas.microsoft.com/office/drawing/2014/main" id="{37D098FA-73CF-44E6-B612-7DE664E5DE0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66672930-1A30-4508-A9D2-FA4271C6B1E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58" name="Freeform 68">
                  <a:extLst>
                    <a:ext uri="{FF2B5EF4-FFF2-40B4-BE49-F238E27FC236}">
                      <a16:creationId xmlns:a16="http://schemas.microsoft.com/office/drawing/2014/main" id="{174F3D5B-9943-4A8B-8699-ABB2B7991B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9" name="Freeform 69">
                  <a:extLst>
                    <a:ext uri="{FF2B5EF4-FFF2-40B4-BE49-F238E27FC236}">
                      <a16:creationId xmlns:a16="http://schemas.microsoft.com/office/drawing/2014/main" id="{6834DCA2-951C-4A9B-8490-5C7BD0FFBB9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0" name="Line 70">
                  <a:extLst>
                    <a:ext uri="{FF2B5EF4-FFF2-40B4-BE49-F238E27FC236}">
                      <a16:creationId xmlns:a16="http://schemas.microsoft.com/office/drawing/2014/main" id="{316B6CF4-BCF3-4765-B744-A1EB5A76D33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50" name="Group 149">
                <a:extLst>
                  <a:ext uri="{FF2B5EF4-FFF2-40B4-BE49-F238E27FC236}">
                    <a16:creationId xmlns:a16="http://schemas.microsoft.com/office/drawing/2014/main" id="{BAD99054-FC47-4391-9369-B309A0AA25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51" name="Group 150">
                  <a:extLst>
                    <a:ext uri="{FF2B5EF4-FFF2-40B4-BE49-F238E27FC236}">
                      <a16:creationId xmlns:a16="http://schemas.microsoft.com/office/drawing/2014/main" id="{1A1CDB94-FE6F-4AAC-94D9-DDCEC703B12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56" name="Freeform: Shape 155">
                    <a:extLst>
                      <a:ext uri="{FF2B5EF4-FFF2-40B4-BE49-F238E27FC236}">
                        <a16:creationId xmlns:a16="http://schemas.microsoft.com/office/drawing/2014/main" id="{99B22DCB-54E6-4769-9DD7-3736B4041B2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Freeform: Shape 156">
                    <a:extLst>
                      <a:ext uri="{FF2B5EF4-FFF2-40B4-BE49-F238E27FC236}">
                        <a16:creationId xmlns:a16="http://schemas.microsoft.com/office/drawing/2014/main" id="{67DA3C33-5733-4571-AD7C-F9D7447D184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2" name="Group 151">
                  <a:extLst>
                    <a:ext uri="{FF2B5EF4-FFF2-40B4-BE49-F238E27FC236}">
                      <a16:creationId xmlns:a16="http://schemas.microsoft.com/office/drawing/2014/main" id="{DEACDE3F-3571-479B-8545-A0EB157DFB7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53" name="Straight Connector 152">
                    <a:extLst>
                      <a:ext uri="{FF2B5EF4-FFF2-40B4-BE49-F238E27FC236}">
                        <a16:creationId xmlns:a16="http://schemas.microsoft.com/office/drawing/2014/main" id="{0EBC688C-242B-4AF8-9A28-74C5D3A7DD76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Rectangle 5">
                    <a:extLst>
                      <a:ext uri="{FF2B5EF4-FFF2-40B4-BE49-F238E27FC236}">
                        <a16:creationId xmlns:a16="http://schemas.microsoft.com/office/drawing/2014/main" id="{C4C8C45C-CEB8-4DEA-A7C9-8028747D4C2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55" name="Rectangle 5">
                    <a:extLst>
                      <a:ext uri="{FF2B5EF4-FFF2-40B4-BE49-F238E27FC236}">
                        <a16:creationId xmlns:a16="http://schemas.microsoft.com/office/drawing/2014/main" id="{7FC624AF-D992-41C1-A403-A0A4731BE06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F63171A4-E846-4A64-8292-3ED3583B6D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 flipH="1">
              <a:off x="2171191" y="712681"/>
              <a:ext cx="5539609" cy="5682348"/>
              <a:chOff x="6623433" y="457964"/>
              <a:chExt cx="5539609" cy="5682348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59C66F3-BAB8-46AB-849B-0BC14A74B8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015028" y="2840007"/>
                <a:ext cx="2457452" cy="3838576"/>
                <a:chOff x="587375" y="280987"/>
                <a:chExt cx="2457452" cy="3838576"/>
              </a:xfrm>
            </p:grpSpPr>
            <p:sp>
              <p:nvSpPr>
                <p:cNvPr id="124" name="Freeform 64">
                  <a:extLst>
                    <a:ext uri="{FF2B5EF4-FFF2-40B4-BE49-F238E27FC236}">
                      <a16:creationId xmlns:a16="http://schemas.microsoft.com/office/drawing/2014/main" id="{68CD087B-52FF-4F11-A251-6F6A6B9093A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2" y="1443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81">
                  <a:extLst>
                    <a:ext uri="{FF2B5EF4-FFF2-40B4-BE49-F238E27FC236}">
                      <a16:creationId xmlns:a16="http://schemas.microsoft.com/office/drawing/2014/main" id="{7FD7CD23-A1FC-41E8-A563-0B0A87A8FC8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205038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6" name="Freeform 61">
                  <a:extLst>
                    <a:ext uri="{FF2B5EF4-FFF2-40B4-BE49-F238E27FC236}">
                      <a16:creationId xmlns:a16="http://schemas.microsoft.com/office/drawing/2014/main" id="{A3A34481-695D-470B-9A01-A047EAA61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7" name="Freeform 78">
                  <a:extLst>
                    <a:ext uri="{FF2B5EF4-FFF2-40B4-BE49-F238E27FC236}">
                      <a16:creationId xmlns:a16="http://schemas.microsoft.com/office/drawing/2014/main" id="{5B26EEFA-6CAA-4BF6-B4BD-7C083D59BF3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7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8" name="Freeform 84">
                  <a:extLst>
                    <a:ext uri="{FF2B5EF4-FFF2-40B4-BE49-F238E27FC236}">
                      <a16:creationId xmlns:a16="http://schemas.microsoft.com/office/drawing/2014/main" id="{61976329-310A-4F70-B22C-F032D4BF7E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90575"/>
                </a:xfrm>
                <a:custGeom>
                  <a:avLst/>
                  <a:gdLst>
                    <a:gd name="T0" fmla="*/ 95 w 258"/>
                    <a:gd name="T1" fmla="*/ 132 h 166"/>
                    <a:gd name="T2" fmla="*/ 258 w 258"/>
                    <a:gd name="T3" fmla="*/ 149 h 166"/>
                    <a:gd name="T4" fmla="*/ 0 w 258"/>
                    <a:gd name="T5" fmla="*/ 0 h 166"/>
                    <a:gd name="T6" fmla="*/ 95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95" y="132"/>
                      </a:moveTo>
                      <a:cubicBezTo>
                        <a:pt x="147" y="162"/>
                        <a:pt x="206" y="166"/>
                        <a:pt x="258" y="149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54"/>
                        <a:pt x="44" y="102"/>
                        <a:pt x="95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9" name="Freeform 87">
                  <a:extLst>
                    <a:ext uri="{FF2B5EF4-FFF2-40B4-BE49-F238E27FC236}">
                      <a16:creationId xmlns:a16="http://schemas.microsoft.com/office/drawing/2014/main" id="{0A0DA1ED-70C5-4D8F-B61F-F6E9E07D595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967037"/>
                  <a:ext cx="1228725" cy="790575"/>
                </a:xfrm>
                <a:custGeom>
                  <a:avLst/>
                  <a:gdLst>
                    <a:gd name="T0" fmla="*/ 162 w 258"/>
                    <a:gd name="T1" fmla="*/ 132 h 166"/>
                    <a:gd name="T2" fmla="*/ 258 w 258"/>
                    <a:gd name="T3" fmla="*/ 0 h 166"/>
                    <a:gd name="T4" fmla="*/ 0 w 258"/>
                    <a:gd name="T5" fmla="*/ 149 h 166"/>
                    <a:gd name="T6" fmla="*/ 162 w 258"/>
                    <a:gd name="T7" fmla="*/ 132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162" y="132"/>
                      </a:moveTo>
                      <a:cubicBezTo>
                        <a:pt x="214" y="102"/>
                        <a:pt x="247" y="54"/>
                        <a:pt x="258" y="0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52" y="166"/>
                        <a:pt x="111" y="162"/>
                        <a:pt x="162" y="132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0" name="Freeform 60">
                  <a:extLst>
                    <a:ext uri="{FF2B5EF4-FFF2-40B4-BE49-F238E27FC236}">
                      <a16:creationId xmlns:a16="http://schemas.microsoft.com/office/drawing/2014/main" id="{EDF58541-8ECC-487F-96C7-3267D0F9C8C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0987"/>
                  <a:ext cx="319088" cy="1419225"/>
                </a:xfrm>
                <a:custGeom>
                  <a:avLst/>
                  <a:gdLst>
                    <a:gd name="T0" fmla="*/ 0 w 67"/>
                    <a:gd name="T1" fmla="*/ 0 h 298"/>
                    <a:gd name="T2" fmla="*/ 0 w 67"/>
                    <a:gd name="T3" fmla="*/ 298 h 298"/>
                    <a:gd name="T4" fmla="*/ 67 w 67"/>
                    <a:gd name="T5" fmla="*/ 149 h 298"/>
                    <a:gd name="T6" fmla="*/ 0 w 67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7" y="208"/>
                        <a:pt x="67" y="149"/>
                      </a:cubicBezTo>
                      <a:cubicBezTo>
                        <a:pt x="67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1" name="Freeform 59">
                  <a:extLst>
                    <a:ext uri="{FF2B5EF4-FFF2-40B4-BE49-F238E27FC236}">
                      <a16:creationId xmlns:a16="http://schemas.microsoft.com/office/drawing/2014/main" id="{D1DAAA62-5552-4436-97D9-353F629E8AB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497013" y="280987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62">
                  <a:extLst>
                    <a:ext uri="{FF2B5EF4-FFF2-40B4-BE49-F238E27FC236}">
                      <a16:creationId xmlns:a16="http://schemas.microsoft.com/office/drawing/2014/main" id="{EBA1BB6B-72EF-4525-89A1-FC5BE70D71B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5" y="1390651"/>
                  <a:ext cx="1228725" cy="761999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3" name="Freeform 65">
                  <a:extLst>
                    <a:ext uri="{FF2B5EF4-FFF2-40B4-BE49-F238E27FC236}">
                      <a16:creationId xmlns:a16="http://schemas.microsoft.com/office/drawing/2014/main" id="{D3BD4012-93F7-424A-9146-8E7E831D9E7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1362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0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4" name="Freeform 79">
                  <a:extLst>
                    <a:ext uri="{FF2B5EF4-FFF2-40B4-BE49-F238E27FC236}">
                      <a16:creationId xmlns:a16="http://schemas.microsoft.com/office/drawing/2014/main" id="{A2E36983-6A8E-4C78-AA27-363C0D676C8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5" name="Freeform 82">
                  <a:extLst>
                    <a:ext uri="{FF2B5EF4-FFF2-40B4-BE49-F238E27FC236}">
                      <a16:creationId xmlns:a16="http://schemas.microsoft.com/office/drawing/2014/main" id="{AB2380FC-F201-44F0-A531-1402201E4EB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124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85">
                  <a:extLst>
                    <a:ext uri="{FF2B5EF4-FFF2-40B4-BE49-F238E27FC236}">
                      <a16:creationId xmlns:a16="http://schemas.microsoft.com/office/drawing/2014/main" id="{737C3A27-BD47-4E93-A1E3-33B902DD068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7 h 166"/>
                    <a:gd name="T2" fmla="*/ 258 w 258"/>
                    <a:gd name="T3" fmla="*/ 166 h 166"/>
                    <a:gd name="T4" fmla="*/ 162 w 258"/>
                    <a:gd name="T5" fmla="*/ 34 h 166"/>
                    <a:gd name="T6" fmla="*/ 0 w 258"/>
                    <a:gd name="T7" fmla="*/ 17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7"/>
                      </a:moveTo>
                      <a:cubicBezTo>
                        <a:pt x="258" y="166"/>
                        <a:pt x="258" y="166"/>
                        <a:pt x="258" y="166"/>
                      </a:cubicBezTo>
                      <a:cubicBezTo>
                        <a:pt x="247" y="112"/>
                        <a:pt x="213" y="63"/>
                        <a:pt x="162" y="34"/>
                      </a:cubicBezTo>
                      <a:cubicBezTo>
                        <a:pt x="111" y="4"/>
                        <a:pt x="52" y="0"/>
                        <a:pt x="0" y="17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88">
                  <a:extLst>
                    <a:ext uri="{FF2B5EF4-FFF2-40B4-BE49-F238E27FC236}">
                      <a16:creationId xmlns:a16="http://schemas.microsoft.com/office/drawing/2014/main" id="{C257BCC6-B88D-4C3B-BEFD-25D320F39CF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1816101" y="2886075"/>
                  <a:ext cx="1228725" cy="790575"/>
                </a:xfrm>
                <a:custGeom>
                  <a:avLst/>
                  <a:gdLst>
                    <a:gd name="T0" fmla="*/ 0 w 258"/>
                    <a:gd name="T1" fmla="*/ 166 h 166"/>
                    <a:gd name="T2" fmla="*/ 258 w 258"/>
                    <a:gd name="T3" fmla="*/ 17 h 166"/>
                    <a:gd name="T4" fmla="*/ 96 w 258"/>
                    <a:gd name="T5" fmla="*/ 34 h 166"/>
                    <a:gd name="T6" fmla="*/ 0 w 258"/>
                    <a:gd name="T7" fmla="*/ 166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8" h="166">
                      <a:moveTo>
                        <a:pt x="0" y="166"/>
                      </a:moveTo>
                      <a:cubicBezTo>
                        <a:pt x="258" y="17"/>
                        <a:pt x="258" y="17"/>
                        <a:pt x="258" y="17"/>
                      </a:cubicBezTo>
                      <a:cubicBezTo>
                        <a:pt x="206" y="0"/>
                        <a:pt x="147" y="4"/>
                        <a:pt x="96" y="34"/>
                      </a:cubicBezTo>
                      <a:cubicBezTo>
                        <a:pt x="44" y="63"/>
                        <a:pt x="11" y="112"/>
                        <a:pt x="0" y="166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08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grpSp>
              <p:nvGrpSpPr>
                <p:cNvPr id="138" name="Group 137">
                  <a:extLst>
                    <a:ext uri="{FF2B5EF4-FFF2-40B4-BE49-F238E27FC236}">
                      <a16:creationId xmlns:a16="http://schemas.microsoft.com/office/drawing/2014/main" id="{0519964D-597A-4E0C-B66C-89D30B8582B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87376" y="280988"/>
                  <a:ext cx="2457450" cy="3838575"/>
                  <a:chOff x="587376" y="280988"/>
                  <a:chExt cx="2457450" cy="3838575"/>
                </a:xfrm>
              </p:grpSpPr>
              <p:sp>
                <p:nvSpPr>
                  <p:cNvPr id="139" name="Line 63">
                    <a:extLst>
                      <a:ext uri="{FF2B5EF4-FFF2-40B4-BE49-F238E27FC236}">
                        <a16:creationId xmlns:a16="http://schemas.microsoft.com/office/drawing/2014/main" id="{A31BADE6-3732-4787-8841-96E8F05C0A9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0" name="Line 66">
                    <a:extLst>
                      <a:ext uri="{FF2B5EF4-FFF2-40B4-BE49-F238E27FC236}">
                        <a16:creationId xmlns:a16="http://schemas.microsoft.com/office/drawing/2014/main" id="{447ED593-61E3-4BD7-8984-7FE5621549D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1443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1" name="Line 67">
                    <a:extLst>
                      <a:ext uri="{FF2B5EF4-FFF2-40B4-BE49-F238E27FC236}">
                        <a16:creationId xmlns:a16="http://schemas.microsoft.com/office/drawing/2014/main" id="{6AD98272-0FC0-49AC-9877-8D2BAA5148B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80988"/>
                    <a:ext cx="0" cy="3838575"/>
                  </a:xfrm>
                  <a:prstGeom prst="line">
                    <a:avLst/>
                  </a:prstGeom>
                  <a:noFill/>
                  <a:ln w="12700" cap="flat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2" name="Line 80">
                    <a:extLst>
                      <a:ext uri="{FF2B5EF4-FFF2-40B4-BE49-F238E27FC236}">
                        <a16:creationId xmlns:a16="http://schemas.microsoft.com/office/drawing/2014/main" id="{D54770D9-48C7-4C76-9F40-65C9B9C05CE4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3" name="Line 83">
                    <a:extLst>
                      <a:ext uri="{FF2B5EF4-FFF2-40B4-BE49-F238E27FC236}">
                        <a16:creationId xmlns:a16="http://schemas.microsoft.com/office/drawing/2014/main" id="{4B9C1A3A-3DED-4CC1-820C-16B358DF9EC2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205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4" name="Line 86">
                    <a:extLst>
                      <a:ext uri="{FF2B5EF4-FFF2-40B4-BE49-F238E27FC236}">
                        <a16:creationId xmlns:a16="http://schemas.microsoft.com/office/drawing/2014/main" id="{2404A56E-8A81-48CB-9AC4-2CB6EA55DD7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87376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45" name="Line 89">
                    <a:extLst>
                      <a:ext uri="{FF2B5EF4-FFF2-40B4-BE49-F238E27FC236}">
                        <a16:creationId xmlns:a16="http://schemas.microsoft.com/office/drawing/2014/main" id="{6D6A743B-85A5-41A8-9664-D654620D25D3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 flipV="1">
                    <a:off x="1816101" y="2967038"/>
                    <a:ext cx="1228725" cy="709613"/>
                  </a:xfrm>
                  <a:prstGeom prst="line">
                    <a:avLst/>
                  </a:prstGeom>
                  <a:noFill/>
                  <a:ln w="12700" cap="rnd">
                    <a:solidFill>
                      <a:srgbClr val="FFFFFF"/>
                    </a:solidFill>
                    <a:prstDash val="solid"/>
                    <a:miter lim="800000"/>
                    <a:headEnd/>
                    <a:tailEnd/>
                  </a:ln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23DAD9FD-AF99-4D89-9BC8-E6739BD17A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9940728" y="245341"/>
                <a:ext cx="1785984" cy="2211229"/>
                <a:chOff x="3125006" y="3171595"/>
                <a:chExt cx="1785984" cy="2211229"/>
              </a:xfrm>
            </p:grpSpPr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D7170781-0173-4FAB-8358-42C469FC51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36819" y="3174345"/>
                  <a:ext cx="1760933" cy="2208479"/>
                  <a:chOff x="4749017" y="2998646"/>
                  <a:chExt cx="1760933" cy="2208479"/>
                </a:xfrm>
              </p:grpSpPr>
              <p:cxnSp>
                <p:nvCxnSpPr>
                  <p:cNvPr id="120" name="Straight Connector 119">
                    <a:extLst>
                      <a:ext uri="{FF2B5EF4-FFF2-40B4-BE49-F238E27FC236}">
                        <a16:creationId xmlns:a16="http://schemas.microsoft.com/office/drawing/2014/main" id="{03C55E22-B879-4AE0-BC46-BA8A4E950C5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flipH="1">
                    <a:off x="5630197" y="2998646"/>
                    <a:ext cx="0" cy="2208479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Straight Connector 120">
                    <a:extLst>
                      <a:ext uri="{FF2B5EF4-FFF2-40B4-BE49-F238E27FC236}">
                        <a16:creationId xmlns:a16="http://schemas.microsoft.com/office/drawing/2014/main" id="{AA07E073-1978-4DCC-9E5C-FF89EF524BFA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 rot="10800000" flipH="1">
                    <a:off x="4749017" y="4416771"/>
                    <a:ext cx="1760933" cy="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2" name="Rectangle 30">
                    <a:extLst>
                      <a:ext uri="{FF2B5EF4-FFF2-40B4-BE49-F238E27FC236}">
                        <a16:creationId xmlns:a16="http://schemas.microsoft.com/office/drawing/2014/main" id="{5691F80E-D2E0-4E78-AA76-8D827AE4101B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136242" y="3224252"/>
                    <a:ext cx="987915" cy="987915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23" name="Rectangle 30">
                    <a:extLst>
                      <a:ext uri="{FF2B5EF4-FFF2-40B4-BE49-F238E27FC236}">
                        <a16:creationId xmlns:a16="http://schemas.microsoft.com/office/drawing/2014/main" id="{E34C55D1-5C55-44D3-9C26-E1951DA39371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13500000">
                    <a:off x="5327037" y="3070731"/>
                    <a:ext cx="606323" cy="606323"/>
                  </a:xfrm>
                  <a:custGeom>
                    <a:avLst/>
                    <a:gdLst>
                      <a:gd name="connsiteX0" fmla="*/ 0 w 1302493"/>
                      <a:gd name="connsiteY0" fmla="*/ 0 h 1302493"/>
                      <a:gd name="connsiteX1" fmla="*/ 1302493 w 1302493"/>
                      <a:gd name="connsiteY1" fmla="*/ 0 h 1302493"/>
                      <a:gd name="connsiteX2" fmla="*/ 1302493 w 1302493"/>
                      <a:gd name="connsiteY2" fmla="*/ 1302493 h 1302493"/>
                      <a:gd name="connsiteX3" fmla="*/ 0 w 1302493"/>
                      <a:gd name="connsiteY3" fmla="*/ 1302493 h 1302493"/>
                      <a:gd name="connsiteX4" fmla="*/ 0 w 1302493"/>
                      <a:gd name="connsiteY4" fmla="*/ 0 h 1302493"/>
                      <a:gd name="connsiteX0" fmla="*/ 1302493 w 1393933"/>
                      <a:gd name="connsiteY0" fmla="*/ 1302493 h 1393933"/>
                      <a:gd name="connsiteX1" fmla="*/ 0 w 1393933"/>
                      <a:gd name="connsiteY1" fmla="*/ 1302493 h 1393933"/>
                      <a:gd name="connsiteX2" fmla="*/ 0 w 1393933"/>
                      <a:gd name="connsiteY2" fmla="*/ 0 h 1393933"/>
                      <a:gd name="connsiteX3" fmla="*/ 1302493 w 1393933"/>
                      <a:gd name="connsiteY3" fmla="*/ 0 h 1393933"/>
                      <a:gd name="connsiteX4" fmla="*/ 1393933 w 1393933"/>
                      <a:gd name="connsiteY4" fmla="*/ 1393933 h 1393933"/>
                      <a:gd name="connsiteX0" fmla="*/ 0 w 1393933"/>
                      <a:gd name="connsiteY0" fmla="*/ 1302493 h 1393933"/>
                      <a:gd name="connsiteX1" fmla="*/ 0 w 1393933"/>
                      <a:gd name="connsiteY1" fmla="*/ 0 h 1393933"/>
                      <a:gd name="connsiteX2" fmla="*/ 1302493 w 1393933"/>
                      <a:gd name="connsiteY2" fmla="*/ 0 h 1393933"/>
                      <a:gd name="connsiteX3" fmla="*/ 1393933 w 1393933"/>
                      <a:gd name="connsiteY3" fmla="*/ 1393933 h 1393933"/>
                      <a:gd name="connsiteX0" fmla="*/ 0 w 1302493"/>
                      <a:gd name="connsiteY0" fmla="*/ 1302493 h 1302493"/>
                      <a:gd name="connsiteX1" fmla="*/ 0 w 1302493"/>
                      <a:gd name="connsiteY1" fmla="*/ 0 h 1302493"/>
                      <a:gd name="connsiteX2" fmla="*/ 1302493 w 1302493"/>
                      <a:gd name="connsiteY2" fmla="*/ 0 h 13024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302493" h="1302493">
                        <a:moveTo>
                          <a:pt x="0" y="1302493"/>
                        </a:moveTo>
                        <a:lnTo>
                          <a:pt x="0" y="0"/>
                        </a:lnTo>
                        <a:lnTo>
                          <a:pt x="1302493" y="0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grpSp>
              <p:nvGrpSpPr>
                <p:cNvPr id="117" name="Group 116">
                  <a:extLst>
                    <a:ext uri="{FF2B5EF4-FFF2-40B4-BE49-F238E27FC236}">
                      <a16:creationId xmlns:a16="http://schemas.microsoft.com/office/drawing/2014/main" id="{4C9CB0E6-07EF-4140-926D-D380C1A88EB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3125006" y="3171595"/>
                  <a:ext cx="1785984" cy="1799739"/>
                  <a:chOff x="6879836" y="3516901"/>
                  <a:chExt cx="1785984" cy="1799739"/>
                </a:xfrm>
              </p:grpSpPr>
              <p:sp>
                <p:nvSpPr>
                  <p:cNvPr id="118" name="Freeform: Shape 117">
                    <a:extLst>
                      <a:ext uri="{FF2B5EF4-FFF2-40B4-BE49-F238E27FC236}">
                        <a16:creationId xmlns:a16="http://schemas.microsoft.com/office/drawing/2014/main" id="{263BBD78-504D-435B-8933-2C460DC38E7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6879836" y="3521665"/>
                    <a:ext cx="892801" cy="1794975"/>
                  </a:xfrm>
                  <a:custGeom>
                    <a:avLst/>
                    <a:gdLst>
                      <a:gd name="connsiteX0" fmla="*/ 892801 w 892801"/>
                      <a:gd name="connsiteY0" fmla="*/ 0 h 1794975"/>
                      <a:gd name="connsiteX1" fmla="*/ 892801 w 892801"/>
                      <a:gd name="connsiteY1" fmla="*/ 1434622 h 1794975"/>
                      <a:gd name="connsiteX2" fmla="*/ 845919 w 892801"/>
                      <a:gd name="connsiteY2" fmla="*/ 1533379 h 1794975"/>
                      <a:gd name="connsiteX3" fmla="*/ 440820 w 892801"/>
                      <a:gd name="connsiteY3" fmla="*/ 1794916 h 1794975"/>
                      <a:gd name="connsiteX4" fmla="*/ 379878 w 892801"/>
                      <a:gd name="connsiteY4" fmla="*/ 1791253 h 1794975"/>
                      <a:gd name="connsiteX5" fmla="*/ 763083 w 892801"/>
                      <a:gd name="connsiteY5" fmla="*/ 100140 h 1794975"/>
                      <a:gd name="connsiteX6" fmla="*/ 892801 w 892801"/>
                      <a:gd name="connsiteY6" fmla="*/ 0 h 1794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92801" h="1794975">
                        <a:moveTo>
                          <a:pt x="892801" y="0"/>
                        </a:moveTo>
                        <a:lnTo>
                          <a:pt x="892801" y="1434622"/>
                        </a:lnTo>
                        <a:lnTo>
                          <a:pt x="845919" y="1533379"/>
                        </a:lnTo>
                        <a:cubicBezTo>
                          <a:pt x="735106" y="1711682"/>
                          <a:pt x="584368" y="1792418"/>
                          <a:pt x="440820" y="1794916"/>
                        </a:cubicBezTo>
                        <a:cubicBezTo>
                          <a:pt x="420314" y="1795273"/>
                          <a:pt x="399954" y="1794033"/>
                          <a:pt x="379878" y="1791253"/>
                        </a:cubicBezTo>
                        <a:cubicBezTo>
                          <a:pt x="-41718" y="1732871"/>
                          <a:pt x="-338017" y="995203"/>
                          <a:pt x="763083" y="100140"/>
                        </a:cubicBezTo>
                        <a:lnTo>
                          <a:pt x="89280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9" name="Freeform: Shape 118">
                    <a:extLst>
                      <a:ext uri="{FF2B5EF4-FFF2-40B4-BE49-F238E27FC236}">
                        <a16:creationId xmlns:a16="http://schemas.microsoft.com/office/drawing/2014/main" id="{1AD78D29-1FCF-4E88-A958-924F701D5E4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7772637" y="3516901"/>
                    <a:ext cx="893183" cy="1795123"/>
                  </a:xfrm>
                  <a:custGeom>
                    <a:avLst/>
                    <a:gdLst>
                      <a:gd name="connsiteX0" fmla="*/ 191 w 893183"/>
                      <a:gd name="connsiteY0" fmla="*/ 0 h 1795123"/>
                      <a:gd name="connsiteX1" fmla="*/ 130101 w 893183"/>
                      <a:gd name="connsiteY1" fmla="*/ 100288 h 1795123"/>
                      <a:gd name="connsiteX2" fmla="*/ 513306 w 893183"/>
                      <a:gd name="connsiteY2" fmla="*/ 1791401 h 1795123"/>
                      <a:gd name="connsiteX3" fmla="*/ 47265 w 893183"/>
                      <a:gd name="connsiteY3" fmla="*/ 1533527 h 1795123"/>
                      <a:gd name="connsiteX4" fmla="*/ 192 w 893183"/>
                      <a:gd name="connsiteY4" fmla="*/ 1434367 h 1795123"/>
                      <a:gd name="connsiteX5" fmla="*/ 192 w 893183"/>
                      <a:gd name="connsiteY5" fmla="*/ 1438981 h 1795123"/>
                      <a:gd name="connsiteX6" fmla="*/ 0 w 893183"/>
                      <a:gd name="connsiteY6" fmla="*/ 1439386 h 1795123"/>
                      <a:gd name="connsiteX7" fmla="*/ 0 w 893183"/>
                      <a:gd name="connsiteY7" fmla="*/ 4764 h 1795123"/>
                      <a:gd name="connsiteX8" fmla="*/ 191 w 893183"/>
                      <a:gd name="connsiteY8" fmla="*/ 4616 h 1795123"/>
                      <a:gd name="connsiteX9" fmla="*/ 191 w 893183"/>
                      <a:gd name="connsiteY9" fmla="*/ 0 h 17951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93183" h="1795123">
                        <a:moveTo>
                          <a:pt x="191" y="0"/>
                        </a:moveTo>
                        <a:lnTo>
                          <a:pt x="130101" y="100288"/>
                        </a:lnTo>
                        <a:cubicBezTo>
                          <a:pt x="1231201" y="995351"/>
                          <a:pt x="934902" y="1733019"/>
                          <a:pt x="513306" y="1791401"/>
                        </a:cubicBezTo>
                        <a:cubicBezTo>
                          <a:pt x="352699" y="1813642"/>
                          <a:pt x="173909" y="1737302"/>
                          <a:pt x="47265" y="1533527"/>
                        </a:cubicBezTo>
                        <a:lnTo>
                          <a:pt x="192" y="1434367"/>
                        </a:lnTo>
                        <a:lnTo>
                          <a:pt x="192" y="1438981"/>
                        </a:lnTo>
                        <a:lnTo>
                          <a:pt x="0" y="1439386"/>
                        </a:lnTo>
                        <a:lnTo>
                          <a:pt x="0" y="4764"/>
                        </a:lnTo>
                        <a:lnTo>
                          <a:pt x="191" y="4616"/>
                        </a:lnTo>
                        <a:lnTo>
                          <a:pt x="191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EA551A3F-69EF-45CC-87F7-867808A3FA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5400000">
                <a:off x="10400268" y="1917602"/>
                <a:ext cx="633413" cy="1862138"/>
                <a:chOff x="5959192" y="333389"/>
                <a:chExt cx="633413" cy="1862138"/>
              </a:xfrm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12724B09-E74E-49FA-BB5D-583BB89B798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5959192" y="333389"/>
                  <a:ext cx="633413" cy="1419225"/>
                  <a:chOff x="5959192" y="333389"/>
                  <a:chExt cx="633413" cy="1419225"/>
                </a:xfrm>
              </p:grpSpPr>
              <p:sp>
                <p:nvSpPr>
                  <p:cNvPr id="114" name="Freeform 68">
                    <a:extLst>
                      <a:ext uri="{FF2B5EF4-FFF2-40B4-BE49-F238E27FC236}">
                        <a16:creationId xmlns:a16="http://schemas.microsoft.com/office/drawing/2014/main" id="{DA2788BF-64AD-4328-8CB9-8C2C98CF54EC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5959192" y="333389"/>
                    <a:ext cx="319088" cy="1419225"/>
                  </a:xfrm>
                  <a:custGeom>
                    <a:avLst/>
                    <a:gdLst>
                      <a:gd name="T0" fmla="*/ 0 w 67"/>
                      <a:gd name="T1" fmla="*/ 149 h 298"/>
                      <a:gd name="T2" fmla="*/ 67 w 67"/>
                      <a:gd name="T3" fmla="*/ 298 h 298"/>
                      <a:gd name="T4" fmla="*/ 67 w 67"/>
                      <a:gd name="T5" fmla="*/ 0 h 298"/>
                      <a:gd name="T6" fmla="*/ 0 w 67"/>
                      <a:gd name="T7" fmla="*/ 149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7" h="298">
                        <a:moveTo>
                          <a:pt x="0" y="149"/>
                        </a:moveTo>
                        <a:cubicBezTo>
                          <a:pt x="0" y="208"/>
                          <a:pt x="26" y="261"/>
                          <a:pt x="67" y="298"/>
                        </a:cubicBezTo>
                        <a:cubicBezTo>
                          <a:pt x="67" y="0"/>
                          <a:pt x="67" y="0"/>
                          <a:pt x="67" y="0"/>
                        </a:cubicBezTo>
                        <a:cubicBezTo>
                          <a:pt x="26" y="36"/>
                          <a:pt x="0" y="89"/>
                          <a:pt x="0" y="149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15" name="Freeform 69">
                    <a:extLst>
                      <a:ext uri="{FF2B5EF4-FFF2-40B4-BE49-F238E27FC236}">
                        <a16:creationId xmlns:a16="http://schemas.microsoft.com/office/drawing/2014/main" id="{D9591CB5-16C9-44FC-B125-529D33F91BF0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 bwMode="auto">
                  <a:xfrm>
                    <a:off x="6278280" y="333389"/>
                    <a:ext cx="314325" cy="1419225"/>
                  </a:xfrm>
                  <a:custGeom>
                    <a:avLst/>
                    <a:gdLst>
                      <a:gd name="T0" fmla="*/ 0 w 66"/>
                      <a:gd name="T1" fmla="*/ 0 h 298"/>
                      <a:gd name="T2" fmla="*/ 0 w 66"/>
                      <a:gd name="T3" fmla="*/ 298 h 298"/>
                      <a:gd name="T4" fmla="*/ 66 w 66"/>
                      <a:gd name="T5" fmla="*/ 149 h 298"/>
                      <a:gd name="T6" fmla="*/ 0 w 66"/>
                      <a:gd name="T7" fmla="*/ 0 h 2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66" h="298">
                        <a:moveTo>
                          <a:pt x="0" y="0"/>
                        </a:moveTo>
                        <a:cubicBezTo>
                          <a:pt x="0" y="298"/>
                          <a:pt x="0" y="298"/>
                          <a:pt x="0" y="298"/>
                        </a:cubicBezTo>
                        <a:cubicBezTo>
                          <a:pt x="41" y="261"/>
                          <a:pt x="66" y="208"/>
                          <a:pt x="66" y="149"/>
                        </a:cubicBezTo>
                        <a:cubicBezTo>
                          <a:pt x="66" y="89"/>
                          <a:pt x="41" y="36"/>
                          <a:pt x="0" y="0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  <p:sp>
              <p:nvSpPr>
                <p:cNvPr id="113" name="Line 70">
                  <a:extLst>
                    <a:ext uri="{FF2B5EF4-FFF2-40B4-BE49-F238E27FC236}">
                      <a16:creationId xmlns:a16="http://schemas.microsoft.com/office/drawing/2014/main" id="{4F82A945-38F0-45AF-A28A-C6A0E6A2E7F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278281" y="333389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80FA6744-F48F-4652-86E5-BA3ABEF322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11158635" y="5515533"/>
                <a:ext cx="317159" cy="932400"/>
                <a:chOff x="6376988" y="280988"/>
                <a:chExt cx="633413" cy="1862138"/>
              </a:xfrm>
            </p:grpSpPr>
            <p:sp>
              <p:nvSpPr>
                <p:cNvPr id="109" name="Freeform 68">
                  <a:extLst>
                    <a:ext uri="{FF2B5EF4-FFF2-40B4-BE49-F238E27FC236}">
                      <a16:creationId xmlns:a16="http://schemas.microsoft.com/office/drawing/2014/main" id="{FAC3DEAD-5797-4CA1-A8F2-3F487AAC6B1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376988" y="280988"/>
                  <a:ext cx="319088" cy="1419225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0" name="Freeform 69">
                  <a:extLst>
                    <a:ext uri="{FF2B5EF4-FFF2-40B4-BE49-F238E27FC236}">
                      <a16:creationId xmlns:a16="http://schemas.microsoft.com/office/drawing/2014/main" id="{F9AF9D64-C9FB-4D32-993D-3423A2E55E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696076" y="280988"/>
                  <a:ext cx="314325" cy="1419225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11" name="Line 70">
                  <a:extLst>
                    <a:ext uri="{FF2B5EF4-FFF2-40B4-BE49-F238E27FC236}">
                      <a16:creationId xmlns:a16="http://schemas.microsoft.com/office/drawing/2014/main" id="{9097AC72-422F-4CE0-A772-A63E2294ACD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696076" y="280988"/>
                  <a:ext cx="0" cy="1862138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1" name="Group 100">
                <a:extLst>
                  <a:ext uri="{FF2B5EF4-FFF2-40B4-BE49-F238E27FC236}">
                    <a16:creationId xmlns:a16="http://schemas.microsoft.com/office/drawing/2014/main" id="{1A6B3F4D-48A0-4FC2-8720-2606D6AA04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51633" y="4274501"/>
                <a:ext cx="903599" cy="2160000"/>
                <a:chOff x="9057947" y="3423463"/>
                <a:chExt cx="903599" cy="2160000"/>
              </a:xfrm>
            </p:grpSpPr>
            <p:grpSp>
              <p:nvGrpSpPr>
                <p:cNvPr id="102" name="Group 101">
                  <a:extLst>
                    <a:ext uri="{FF2B5EF4-FFF2-40B4-BE49-F238E27FC236}">
                      <a16:creationId xmlns:a16="http://schemas.microsoft.com/office/drawing/2014/main" id="{67E4FA26-563D-4D19-BAEB-A370818E51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057947" y="3432856"/>
                  <a:ext cx="903599" cy="1872461"/>
                  <a:chOff x="10538626" y="3165838"/>
                  <a:chExt cx="936000" cy="1939601"/>
                </a:xfrm>
              </p:grpSpPr>
              <p:sp>
                <p:nvSpPr>
                  <p:cNvPr id="107" name="Freeform: Shape 106">
                    <a:extLst>
                      <a:ext uri="{FF2B5EF4-FFF2-40B4-BE49-F238E27FC236}">
                        <a16:creationId xmlns:a16="http://schemas.microsoft.com/office/drawing/2014/main" id="{03B51AAC-6B1D-43D1-8885-402653BA90F8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538626" y="3183996"/>
                    <a:ext cx="453600" cy="1920288"/>
                  </a:xfrm>
                  <a:custGeom>
                    <a:avLst/>
                    <a:gdLst>
                      <a:gd name="connsiteX0" fmla="*/ 453600 w 453600"/>
                      <a:gd name="connsiteY0" fmla="*/ 0 h 1920288"/>
                      <a:gd name="connsiteX1" fmla="*/ 453600 w 453600"/>
                      <a:gd name="connsiteY1" fmla="*/ 1920288 h 1920288"/>
                      <a:gd name="connsiteX2" fmla="*/ 384059 w 453600"/>
                      <a:gd name="connsiteY2" fmla="*/ 1914152 h 1920288"/>
                      <a:gd name="connsiteX3" fmla="*/ 9354 w 453600"/>
                      <a:gd name="connsiteY3" fmla="*/ 1548700 h 1920288"/>
                      <a:gd name="connsiteX4" fmla="*/ 0 w 453600"/>
                      <a:gd name="connsiteY4" fmla="*/ 1455902 h 1920288"/>
                      <a:gd name="connsiteX5" fmla="*/ 146 w 453600"/>
                      <a:gd name="connsiteY5" fmla="*/ 1451885 h 1920288"/>
                      <a:gd name="connsiteX6" fmla="*/ 145 w 453600"/>
                      <a:gd name="connsiteY6" fmla="*/ 1451885 h 1920288"/>
                      <a:gd name="connsiteX7" fmla="*/ 7358 w 453600"/>
                      <a:gd name="connsiteY7" fmla="*/ 1253678 h 1920288"/>
                      <a:gd name="connsiteX8" fmla="*/ 424671 w 453600"/>
                      <a:gd name="connsiteY8" fmla="*/ 36480 h 1920288"/>
                      <a:gd name="connsiteX9" fmla="*/ 453600 w 453600"/>
                      <a:gd name="connsiteY9" fmla="*/ 0 h 1920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53600" h="1920288">
                        <a:moveTo>
                          <a:pt x="453600" y="0"/>
                        </a:moveTo>
                        <a:lnTo>
                          <a:pt x="453600" y="1920288"/>
                        </a:lnTo>
                        <a:lnTo>
                          <a:pt x="384059" y="1914152"/>
                        </a:lnTo>
                        <a:cubicBezTo>
                          <a:pt x="196308" y="1880615"/>
                          <a:pt x="47443" y="1734834"/>
                          <a:pt x="9354" y="1548700"/>
                        </a:cubicBezTo>
                        <a:lnTo>
                          <a:pt x="0" y="1455902"/>
                        </a:lnTo>
                        <a:lnTo>
                          <a:pt x="146" y="1451885"/>
                        </a:lnTo>
                        <a:lnTo>
                          <a:pt x="145" y="1451885"/>
                        </a:lnTo>
                        <a:lnTo>
                          <a:pt x="7358" y="1253678"/>
                        </a:lnTo>
                        <a:cubicBezTo>
                          <a:pt x="42019" y="780132"/>
                          <a:pt x="195015" y="355125"/>
                          <a:pt x="424671" y="36480"/>
                        </a:cubicBezTo>
                        <a:lnTo>
                          <a:pt x="453600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20000"/>
                        </a:srgbClr>
                      </a:gs>
                    </a:gsLst>
                    <a:lin ang="189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08" name="Freeform: Shape 107">
                    <a:extLst>
                      <a:ext uri="{FF2B5EF4-FFF2-40B4-BE49-F238E27FC236}">
                        <a16:creationId xmlns:a16="http://schemas.microsoft.com/office/drawing/2014/main" id="{CF4180FB-7FBD-421F-A284-4C2CC61B384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>
                    <a:off x="10992226" y="3165838"/>
                    <a:ext cx="482400" cy="1939601"/>
                  </a:xfrm>
                  <a:custGeom>
                    <a:avLst/>
                    <a:gdLst>
                      <a:gd name="connsiteX0" fmla="*/ 14399 w 482400"/>
                      <a:gd name="connsiteY0" fmla="*/ 0 h 1939601"/>
                      <a:gd name="connsiteX1" fmla="*/ 14399 w 482400"/>
                      <a:gd name="connsiteY1" fmla="*/ 689615 h 1939601"/>
                      <a:gd name="connsiteX2" fmla="*/ 14400 w 482400"/>
                      <a:gd name="connsiteY2" fmla="*/ 689615 h 1939601"/>
                      <a:gd name="connsiteX3" fmla="*/ 14401 w 482400"/>
                      <a:gd name="connsiteY3" fmla="*/ 689615 h 1939601"/>
                      <a:gd name="connsiteX4" fmla="*/ 14401 w 482400"/>
                      <a:gd name="connsiteY4" fmla="*/ 0 h 1939601"/>
                      <a:gd name="connsiteX5" fmla="*/ 57729 w 482400"/>
                      <a:gd name="connsiteY5" fmla="*/ 54638 h 1939601"/>
                      <a:gd name="connsiteX6" fmla="*/ 475042 w 482400"/>
                      <a:gd name="connsiteY6" fmla="*/ 1271836 h 1939601"/>
                      <a:gd name="connsiteX7" fmla="*/ 482255 w 482400"/>
                      <a:gd name="connsiteY7" fmla="*/ 1470043 h 1939601"/>
                      <a:gd name="connsiteX8" fmla="*/ 482254 w 482400"/>
                      <a:gd name="connsiteY8" fmla="*/ 1470043 h 1939601"/>
                      <a:gd name="connsiteX9" fmla="*/ 482400 w 482400"/>
                      <a:gd name="connsiteY9" fmla="*/ 1474060 h 1939601"/>
                      <a:gd name="connsiteX10" fmla="*/ 473046 w 482400"/>
                      <a:gd name="connsiteY10" fmla="*/ 1566858 h 1939601"/>
                      <a:gd name="connsiteX11" fmla="*/ 15706 w 482400"/>
                      <a:gd name="connsiteY11" fmla="*/ 1939601 h 1939601"/>
                      <a:gd name="connsiteX12" fmla="*/ 14400 w 482400"/>
                      <a:gd name="connsiteY12" fmla="*/ 1939469 h 1939601"/>
                      <a:gd name="connsiteX13" fmla="*/ 13094 w 482400"/>
                      <a:gd name="connsiteY13" fmla="*/ 1939601 h 1939601"/>
                      <a:gd name="connsiteX14" fmla="*/ 0 w 482400"/>
                      <a:gd name="connsiteY14" fmla="*/ 1938446 h 1939601"/>
                      <a:gd name="connsiteX15" fmla="*/ 0 w 482400"/>
                      <a:gd name="connsiteY15" fmla="*/ 18158 h 1939601"/>
                      <a:gd name="connsiteX16" fmla="*/ 14399 w 482400"/>
                      <a:gd name="connsiteY16" fmla="*/ 0 h 193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482400" h="1939601">
                        <a:moveTo>
                          <a:pt x="14399" y="0"/>
                        </a:moveTo>
                        <a:lnTo>
                          <a:pt x="14399" y="689615"/>
                        </a:lnTo>
                        <a:lnTo>
                          <a:pt x="14400" y="689615"/>
                        </a:lnTo>
                        <a:lnTo>
                          <a:pt x="14401" y="689615"/>
                        </a:lnTo>
                        <a:lnTo>
                          <a:pt x="14401" y="0"/>
                        </a:lnTo>
                        <a:lnTo>
                          <a:pt x="57729" y="54638"/>
                        </a:lnTo>
                        <a:cubicBezTo>
                          <a:pt x="287385" y="373283"/>
                          <a:pt x="440381" y="798290"/>
                          <a:pt x="475042" y="1271836"/>
                        </a:cubicBezTo>
                        <a:lnTo>
                          <a:pt x="482255" y="1470043"/>
                        </a:lnTo>
                        <a:lnTo>
                          <a:pt x="482254" y="1470043"/>
                        </a:lnTo>
                        <a:lnTo>
                          <a:pt x="482400" y="1474060"/>
                        </a:lnTo>
                        <a:lnTo>
                          <a:pt x="473046" y="1566858"/>
                        </a:lnTo>
                        <a:cubicBezTo>
                          <a:pt x="429516" y="1779582"/>
                          <a:pt x="241298" y="1939601"/>
                          <a:pt x="15706" y="1939601"/>
                        </a:cubicBezTo>
                        <a:lnTo>
                          <a:pt x="14400" y="1939469"/>
                        </a:lnTo>
                        <a:lnTo>
                          <a:pt x="13094" y="1939601"/>
                        </a:lnTo>
                        <a:lnTo>
                          <a:pt x="0" y="1938446"/>
                        </a:lnTo>
                        <a:lnTo>
                          <a:pt x="0" y="18158"/>
                        </a:lnTo>
                        <a:lnTo>
                          <a:pt x="14399" y="0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0">
                        <a:srgbClr val="FFFFFF">
                          <a:alpha val="80000"/>
                        </a:srgbClr>
                      </a:gs>
                      <a:gs pos="100000">
                        <a:srgbClr val="FFFFFF">
                          <a:alpha val="10000"/>
                        </a:srgbClr>
                      </a:gs>
                    </a:gsLst>
                    <a:lin ang="2700000" scaled="0"/>
                    <a:tileRect/>
                  </a:gra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03" name="Group 102">
                  <a:extLst>
                    <a:ext uri="{FF2B5EF4-FFF2-40B4-BE49-F238E27FC236}">
                      <a16:creationId xmlns:a16="http://schemas.microsoft.com/office/drawing/2014/main" id="{28E615C5-6A2E-4BF3-A3A8-9061C5B1B84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GrpSpPr>
                  <a:grpSpLocks/>
                </p:cNvGrp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GrpSpPr>
              <p:grpSpPr>
                <a:xfrm>
                  <a:off x="9210264" y="3423463"/>
                  <a:ext cx="597126" cy="2160000"/>
                  <a:chOff x="9210264" y="3423463"/>
                  <a:chExt cx="597126" cy="2160000"/>
                </a:xfrm>
              </p:grpSpPr>
              <p:cxnSp>
                <p:nvCxnSpPr>
                  <p:cNvPr id="104" name="Straight Connector 103">
                    <a:extLst>
                      <a:ext uri="{FF2B5EF4-FFF2-40B4-BE49-F238E27FC236}">
                        <a16:creationId xmlns:a16="http://schemas.microsoft.com/office/drawing/2014/main" id="{B15A4CEB-6B8D-48C3-8484-3EC282A34A1F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CxnSpPr>
                    <a:cxnSpLocks/>
                  </p:cNvCxn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CxnSpPr>
                <p:spPr>
                  <a:xfrm>
                    <a:off x="9508827" y="3423463"/>
                    <a:ext cx="0" cy="2160000"/>
                  </a:xfrm>
                  <a:prstGeom prst="line">
                    <a:avLst/>
                  </a:prstGeom>
                  <a:ln w="12700">
                    <a:solidFill>
                      <a:srgbClr val="FFFFF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Rectangle 5">
                    <a:extLst>
                      <a:ext uri="{FF2B5EF4-FFF2-40B4-BE49-F238E27FC236}">
                        <a16:creationId xmlns:a16="http://schemas.microsoft.com/office/drawing/2014/main" id="{38F7FD7D-E582-4214-B1B3-D289130553F7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10264" y="4162845"/>
                    <a:ext cx="597126" cy="597126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106" name="Rectangle 5">
                    <a:extLst>
                      <a:ext uri="{FF2B5EF4-FFF2-40B4-BE49-F238E27FC236}">
                        <a16:creationId xmlns:a16="http://schemas.microsoft.com/office/drawing/2014/main" id="{B74D1DAC-C0D4-447E-8665-EAFF34F4E325}"/>
                      </a:ext>
                      <a:ext uri="{C183D7F6-B498-43B3-948B-1728B52AA6E4}">
                        <adec:decorative xmlns:adec="http://schemas.microsoft.com/office/drawing/2017/decorative" val="1"/>
                      </a:ext>
                    </a:extLst>
                  </p:cNvPr>
                  <p:cNvSpPr>
                    <a:spLocks/>
                  </p:cNvSpPr>
                  <p:nvPr>
                    <p:extLst>
                      <p:ext uri="{386F3935-93C4-4BCD-93E2-E3B085C9AB24}">
                        <p16:designElem xmlns:p16="http://schemas.microsoft.com/office/powerpoint/2015/main" val="1"/>
                      </p:ext>
                    </p:extLst>
                  </p:nvPr>
                </p:nvSpPr>
                <p:spPr>
                  <a:xfrm rot="2700000">
                    <a:off x="9297710" y="3747070"/>
                    <a:ext cx="422234" cy="422234"/>
                  </a:xfrm>
                  <a:custGeom>
                    <a:avLst/>
                    <a:gdLst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0 w 1239398"/>
                      <a:gd name="connsiteY4" fmla="*/ 0 h 1239398"/>
                      <a:gd name="connsiteX0" fmla="*/ 0 w 1239398"/>
                      <a:gd name="connsiteY0" fmla="*/ 0 h 1239398"/>
                      <a:gd name="connsiteX1" fmla="*/ 1239398 w 1239398"/>
                      <a:gd name="connsiteY1" fmla="*/ 0 h 1239398"/>
                      <a:gd name="connsiteX2" fmla="*/ 1239398 w 1239398"/>
                      <a:gd name="connsiteY2" fmla="*/ 1239398 h 1239398"/>
                      <a:gd name="connsiteX3" fmla="*/ 0 w 1239398"/>
                      <a:gd name="connsiteY3" fmla="*/ 1239398 h 1239398"/>
                      <a:gd name="connsiteX4" fmla="*/ 91440 w 1239398"/>
                      <a:gd name="connsiteY4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  <a:gd name="connsiteX3" fmla="*/ 91440 w 1239398"/>
                      <a:gd name="connsiteY3" fmla="*/ 91440 h 1239398"/>
                      <a:gd name="connsiteX0" fmla="*/ 1239398 w 1239398"/>
                      <a:gd name="connsiteY0" fmla="*/ 0 h 1239398"/>
                      <a:gd name="connsiteX1" fmla="*/ 1239398 w 1239398"/>
                      <a:gd name="connsiteY1" fmla="*/ 1239398 h 1239398"/>
                      <a:gd name="connsiteX2" fmla="*/ 0 w 1239398"/>
                      <a:gd name="connsiteY2" fmla="*/ 1239398 h 12393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1239398" h="1239398">
                        <a:moveTo>
                          <a:pt x="1239398" y="0"/>
                        </a:moveTo>
                        <a:lnTo>
                          <a:pt x="1239398" y="1239398"/>
                        </a:lnTo>
                        <a:lnTo>
                          <a:pt x="0" y="1239398"/>
                        </a:lnTo>
                      </a:path>
                    </a:pathLst>
                  </a:custGeom>
                  <a:noFill/>
                  <a:ln w="12700">
                    <a:solidFill>
                      <a:srgbClr val="FFFF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F2D931-86F8-40B1-B2C0-BE477572EC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181686" y="2876550"/>
            <a:ext cx="3059113" cy="2983947"/>
          </a:xfrm>
        </p:spPr>
        <p:txBody>
          <a:bodyPr/>
          <a:lstStyle>
            <a:lvl1pPr marL="0" indent="0" algn="ctr">
              <a:buNone/>
              <a:defRPr/>
            </a:lvl1pPr>
            <a:lvl2pPr marL="360000" indent="0">
              <a:buFont typeface="Arial" panose="020B0604020202020204" pitchFamily="34" charset="0"/>
              <a:buNone/>
              <a:defRPr/>
            </a:lvl2pPr>
            <a:lvl3pPr marL="720000" indent="0">
              <a:buNone/>
              <a:defRPr/>
            </a:lvl3pPr>
            <a:lvl4pPr marL="1080000" indent="0">
              <a:buFont typeface="Arial" panose="020B0604020202020204" pitchFamily="34" charset="0"/>
              <a:buNone/>
              <a:defRPr/>
            </a:lvl4pPr>
            <a:lvl5pPr marL="1440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68871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07" y="536573"/>
            <a:ext cx="3856679" cy="145300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179125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Content Placeholder 2">
            <a:extLst>
              <a:ext uri="{FF2B5EF4-FFF2-40B4-BE49-F238E27FC236}">
                <a16:creationId xmlns:a16="http://schemas.microsoft.com/office/drawing/2014/main" id="{E4838519-F7BD-42C9-BDE6-B4D6DF7E117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907606" y="2877018"/>
            <a:ext cx="3060000" cy="2938561"/>
          </a:xfrm>
        </p:spPr>
        <p:txBody>
          <a:bodyPr>
            <a:normAutofit/>
          </a:bodyPr>
          <a:lstStyle>
            <a:lvl1pPr algn="ctr">
              <a:defRPr/>
            </a:lvl1pPr>
          </a:lstStyle>
          <a:p>
            <a:pPr marL="0" indent="0" algn="ctr">
              <a:buNone/>
            </a:pPr>
            <a:r>
              <a:rPr lang="en-US" dirty="0"/>
              <a:t>Click to edit master text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0000" y="6357168"/>
            <a:ext cx="1480400" cy="46166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6947" y="6357600"/>
            <a:ext cx="6683376" cy="4608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F1A84F6-2D30-446A-9D91-44FBCB82567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979987" y="0"/>
            <a:ext cx="7212013" cy="685800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465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6600" y="536573"/>
            <a:ext cx="4078800" cy="145300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5" name="Text Placeholder 94">
            <a:extLst>
              <a:ext uri="{FF2B5EF4-FFF2-40B4-BE49-F238E27FC236}">
                <a16:creationId xmlns:a16="http://schemas.microsoft.com/office/drawing/2014/main" id="{376C93AE-577A-4E39-B37B-F54DD619E8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686175" y="2876550"/>
            <a:ext cx="4819650" cy="2875321"/>
          </a:xfrm>
        </p:spPr>
        <p:txBody>
          <a:bodyPr>
            <a:normAutofit/>
          </a:bodyPr>
          <a:lstStyle>
            <a:lvl1pPr marL="0" indent="0" algn="ctr">
              <a:buNone/>
              <a:defRPr sz="1600" baseline="0"/>
            </a:lvl1pPr>
            <a:lvl2pPr marL="360000" indent="0" algn="ctr">
              <a:buFont typeface="Arial" panose="020B0604020202020204" pitchFamily="34" charset="0"/>
              <a:buNone/>
              <a:defRPr/>
            </a:lvl2pPr>
            <a:lvl3pPr marL="720000" indent="0" algn="ctr">
              <a:buNone/>
              <a:defRPr/>
            </a:lvl3pPr>
            <a:lvl4pPr marL="1080000" indent="0" algn="ctr">
              <a:buFont typeface="Arial" panose="020B0604020202020204" pitchFamily="34" charset="0"/>
              <a:buNone/>
              <a:defRPr/>
            </a:lvl4pPr>
            <a:lvl5pPr marL="14400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DF41F26-BFC3-471C-AEBF-8D613043F8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9766" y="716800"/>
            <a:ext cx="3838575" cy="5583025"/>
            <a:chOff x="199766" y="716800"/>
            <a:chExt cx="3838575" cy="558302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D3F709F-F0BC-4149-B83C-D6E0B13F9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26" name="Freeform 64">
                <a:extLst>
                  <a:ext uri="{FF2B5EF4-FFF2-40B4-BE49-F238E27FC236}">
                    <a16:creationId xmlns:a16="http://schemas.microsoft.com/office/drawing/2014/main" id="{5C5EF830-776D-4D9D-B2AD-E2EF27FE2B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81">
                <a:extLst>
                  <a:ext uri="{FF2B5EF4-FFF2-40B4-BE49-F238E27FC236}">
                    <a16:creationId xmlns:a16="http://schemas.microsoft.com/office/drawing/2014/main" id="{24555386-DD07-47B5-8731-6188F04409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8" name="Freeform 61">
                <a:extLst>
                  <a:ext uri="{FF2B5EF4-FFF2-40B4-BE49-F238E27FC236}">
                    <a16:creationId xmlns:a16="http://schemas.microsoft.com/office/drawing/2014/main" id="{98AACD5A-587D-4523-8687-E39554A9EE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78">
                <a:extLst>
                  <a:ext uri="{FF2B5EF4-FFF2-40B4-BE49-F238E27FC236}">
                    <a16:creationId xmlns:a16="http://schemas.microsoft.com/office/drawing/2014/main" id="{056E6FE3-AE0B-4665-BDC4-C43B088EA3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Freeform 84">
                <a:extLst>
                  <a:ext uri="{FF2B5EF4-FFF2-40B4-BE49-F238E27FC236}">
                    <a16:creationId xmlns:a16="http://schemas.microsoft.com/office/drawing/2014/main" id="{3341E111-158B-46EB-85CF-76ACE2E63E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Freeform 87">
                <a:extLst>
                  <a:ext uri="{FF2B5EF4-FFF2-40B4-BE49-F238E27FC236}">
                    <a16:creationId xmlns:a16="http://schemas.microsoft.com/office/drawing/2014/main" id="{B6BAC346-F465-42C1-B326-511CDAAFCD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2" name="Freeform 60">
                <a:extLst>
                  <a:ext uri="{FF2B5EF4-FFF2-40B4-BE49-F238E27FC236}">
                    <a16:creationId xmlns:a16="http://schemas.microsoft.com/office/drawing/2014/main" id="{41EFAE7C-FB00-406B-B543-258ECBA85C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59">
                <a:extLst>
                  <a:ext uri="{FF2B5EF4-FFF2-40B4-BE49-F238E27FC236}">
                    <a16:creationId xmlns:a16="http://schemas.microsoft.com/office/drawing/2014/main" id="{7B8E44F7-B4B5-407F-8CBF-2EF396585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62">
                <a:extLst>
                  <a:ext uri="{FF2B5EF4-FFF2-40B4-BE49-F238E27FC236}">
                    <a16:creationId xmlns:a16="http://schemas.microsoft.com/office/drawing/2014/main" id="{E5CB4BB7-46DD-4D14-AF85-0E13EFBA67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65">
                <a:extLst>
                  <a:ext uri="{FF2B5EF4-FFF2-40B4-BE49-F238E27FC236}">
                    <a16:creationId xmlns:a16="http://schemas.microsoft.com/office/drawing/2014/main" id="{F7F8EDDC-B124-4CF0-9C0B-036D7E9203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79">
                <a:extLst>
                  <a:ext uri="{FF2B5EF4-FFF2-40B4-BE49-F238E27FC236}">
                    <a16:creationId xmlns:a16="http://schemas.microsoft.com/office/drawing/2014/main" id="{F9979D20-23CA-44BF-94E4-277FAA877C4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82">
                <a:extLst>
                  <a:ext uri="{FF2B5EF4-FFF2-40B4-BE49-F238E27FC236}">
                    <a16:creationId xmlns:a16="http://schemas.microsoft.com/office/drawing/2014/main" id="{64DA53E4-1E27-44B2-9EA5-375E3D20A7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85">
                <a:extLst>
                  <a:ext uri="{FF2B5EF4-FFF2-40B4-BE49-F238E27FC236}">
                    <a16:creationId xmlns:a16="http://schemas.microsoft.com/office/drawing/2014/main" id="{AF41DBD5-F7CA-43C7-B477-6E93D8DC06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88">
                <a:extLst>
                  <a:ext uri="{FF2B5EF4-FFF2-40B4-BE49-F238E27FC236}">
                    <a16:creationId xmlns:a16="http://schemas.microsoft.com/office/drawing/2014/main" id="{8DE355CC-A733-4109-AC9E-4E5E96E355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C60E99C1-AC1B-4267-A404-07CA28EA1A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41" name="Line 63">
                  <a:extLst>
                    <a:ext uri="{FF2B5EF4-FFF2-40B4-BE49-F238E27FC236}">
                      <a16:creationId xmlns:a16="http://schemas.microsoft.com/office/drawing/2014/main" id="{46BA754B-AF8C-4E32-B5D4-BD2CA1341E9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2" name="Line 66">
                  <a:extLst>
                    <a:ext uri="{FF2B5EF4-FFF2-40B4-BE49-F238E27FC236}">
                      <a16:creationId xmlns:a16="http://schemas.microsoft.com/office/drawing/2014/main" id="{AA7154F4-DAA9-42B8-9C79-E7D89EB9268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3" name="Line 67">
                  <a:extLst>
                    <a:ext uri="{FF2B5EF4-FFF2-40B4-BE49-F238E27FC236}">
                      <a16:creationId xmlns:a16="http://schemas.microsoft.com/office/drawing/2014/main" id="{CFCCE002-4181-4663-B8B4-5B5CC711B82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4" name="Line 80">
                  <a:extLst>
                    <a:ext uri="{FF2B5EF4-FFF2-40B4-BE49-F238E27FC236}">
                      <a16:creationId xmlns:a16="http://schemas.microsoft.com/office/drawing/2014/main" id="{B3C1286A-A92F-45A8-A144-C4EBF3B8BC1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5" name="Line 83">
                  <a:extLst>
                    <a:ext uri="{FF2B5EF4-FFF2-40B4-BE49-F238E27FC236}">
                      <a16:creationId xmlns:a16="http://schemas.microsoft.com/office/drawing/2014/main" id="{31993490-8FCD-4048-A2E8-0A217FF6561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6" name="Line 86">
                  <a:extLst>
                    <a:ext uri="{FF2B5EF4-FFF2-40B4-BE49-F238E27FC236}">
                      <a16:creationId xmlns:a16="http://schemas.microsoft.com/office/drawing/2014/main" id="{33AF3440-700A-44B0-A0D1-1E6301F187D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47" name="Line 89">
                  <a:extLst>
                    <a:ext uri="{FF2B5EF4-FFF2-40B4-BE49-F238E27FC236}">
                      <a16:creationId xmlns:a16="http://schemas.microsoft.com/office/drawing/2014/main" id="{F17E7CAB-5E29-47AC-91E8-B488D357FB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713AE0B-3A03-4CCB-B15E-CAF75D8558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94CC0330-760F-4B4E-BE37-D345B5B2E8E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8B6C8306-3715-4107-BA99-68EB308CA19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Connector 22">
                  <a:extLst>
                    <a:ext uri="{FF2B5EF4-FFF2-40B4-BE49-F238E27FC236}">
                      <a16:creationId xmlns:a16="http://schemas.microsoft.com/office/drawing/2014/main" id="{5A4B3797-F2A4-43E3-B8F8-8BC4B0FBDE9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Rectangle 30">
                  <a:extLst>
                    <a:ext uri="{FF2B5EF4-FFF2-40B4-BE49-F238E27FC236}">
                      <a16:creationId xmlns:a16="http://schemas.microsoft.com/office/drawing/2014/main" id="{BB27766D-84D5-4D02-AE36-3149427B229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5" name="Rectangle 30">
                  <a:extLst>
                    <a:ext uri="{FF2B5EF4-FFF2-40B4-BE49-F238E27FC236}">
                      <a16:creationId xmlns:a16="http://schemas.microsoft.com/office/drawing/2014/main" id="{8F1C8A62-8495-422A-9A73-9C59C603F62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B1CEBFBC-BC6E-4C5F-BEC4-DD2079D8E2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20" name="Freeform: Shape 19">
                  <a:extLst>
                    <a:ext uri="{FF2B5EF4-FFF2-40B4-BE49-F238E27FC236}">
                      <a16:creationId xmlns:a16="http://schemas.microsoft.com/office/drawing/2014/main" id="{969A298F-AA6C-4139-992B-E27C0854615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" name="Freeform: Shape 20">
                  <a:extLst>
                    <a:ext uri="{FF2B5EF4-FFF2-40B4-BE49-F238E27FC236}">
                      <a16:creationId xmlns:a16="http://schemas.microsoft.com/office/drawing/2014/main" id="{972AA363-33A2-4979-9DE5-9FA8ACADE00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3822750-6B8C-4F83-9CAD-F924EF4937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8523E1A-71CD-4B09-A4F4-07F86003B4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15" name="Freeform 68">
                  <a:extLst>
                    <a:ext uri="{FF2B5EF4-FFF2-40B4-BE49-F238E27FC236}">
                      <a16:creationId xmlns:a16="http://schemas.microsoft.com/office/drawing/2014/main" id="{169972B1-6443-4F74-80F9-BB4943CD302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Freeform 69">
                  <a:extLst>
                    <a:ext uri="{FF2B5EF4-FFF2-40B4-BE49-F238E27FC236}">
                      <a16:creationId xmlns:a16="http://schemas.microsoft.com/office/drawing/2014/main" id="{EB69F32F-40CA-458E-B833-E909ADFDD93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" name="Line 70">
                  <a:extLst>
                    <a:ext uri="{FF2B5EF4-FFF2-40B4-BE49-F238E27FC236}">
                      <a16:creationId xmlns:a16="http://schemas.microsoft.com/office/drawing/2014/main" id="{5B2FEC36-803B-49C9-8313-D558457B25A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5178F1E3-F49B-4E7A-BA5C-B2BFD9A636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12" name="Freeform 68">
                  <a:extLst>
                    <a:ext uri="{FF2B5EF4-FFF2-40B4-BE49-F238E27FC236}">
                      <a16:creationId xmlns:a16="http://schemas.microsoft.com/office/drawing/2014/main" id="{9F18055A-6D8B-4373-A010-59AE8C81384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Freeform 69">
                  <a:extLst>
                    <a:ext uri="{FF2B5EF4-FFF2-40B4-BE49-F238E27FC236}">
                      <a16:creationId xmlns:a16="http://schemas.microsoft.com/office/drawing/2014/main" id="{2612E838-0F14-4DE7-AD23-6A830785116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4" name="Line 70">
                  <a:extLst>
                    <a:ext uri="{FF2B5EF4-FFF2-40B4-BE49-F238E27FC236}">
                      <a16:creationId xmlns:a16="http://schemas.microsoft.com/office/drawing/2014/main" id="{AF3F8EED-B567-43E0-8B31-5A5E7AFB2DA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52B8C31-9649-4E69-B31C-D77394EE23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8153659" y="716800"/>
            <a:ext cx="3838575" cy="5583025"/>
            <a:chOff x="199766" y="716800"/>
            <a:chExt cx="3838575" cy="5583025"/>
          </a:xfrm>
        </p:grpSpPr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269D1249-EDCC-41AC-BA08-E670FB4E3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2700000">
              <a:off x="890329" y="26237"/>
              <a:ext cx="2457450" cy="3838575"/>
              <a:chOff x="587376" y="280988"/>
              <a:chExt cx="2457450" cy="3838575"/>
            </a:xfrm>
          </p:grpSpPr>
          <p:sp>
            <p:nvSpPr>
              <p:cNvPr id="68" name="Freeform 64">
                <a:extLst>
                  <a:ext uri="{FF2B5EF4-FFF2-40B4-BE49-F238E27FC236}">
                    <a16:creationId xmlns:a16="http://schemas.microsoft.com/office/drawing/2014/main" id="{EA5EA6EB-846A-4897-AE83-5BDD96A4F2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443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81">
                <a:extLst>
                  <a:ext uri="{FF2B5EF4-FFF2-40B4-BE49-F238E27FC236}">
                    <a16:creationId xmlns:a16="http://schemas.microsoft.com/office/drawing/2014/main" id="{185EF0DB-BE87-4CDD-823B-E665113797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205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61">
                <a:extLst>
                  <a:ext uri="{FF2B5EF4-FFF2-40B4-BE49-F238E27FC236}">
                    <a16:creationId xmlns:a16="http://schemas.microsoft.com/office/drawing/2014/main" id="{9AC9E234-4400-46EB-92D7-9B53A68B91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443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78">
                <a:extLst>
                  <a:ext uri="{FF2B5EF4-FFF2-40B4-BE49-F238E27FC236}">
                    <a16:creationId xmlns:a16="http://schemas.microsoft.com/office/drawing/2014/main" id="{A0C06F74-3085-4BB3-9758-D974159759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205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84">
                <a:extLst>
                  <a:ext uri="{FF2B5EF4-FFF2-40B4-BE49-F238E27FC236}">
                    <a16:creationId xmlns:a16="http://schemas.microsoft.com/office/drawing/2014/main" id="{9EA54D9F-32B0-4B48-B93A-B5A9E3DC6B8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967038"/>
                <a:ext cx="1228725" cy="790575"/>
              </a:xfrm>
              <a:custGeom>
                <a:avLst/>
                <a:gdLst>
                  <a:gd name="T0" fmla="*/ 95 w 258"/>
                  <a:gd name="T1" fmla="*/ 132 h 166"/>
                  <a:gd name="T2" fmla="*/ 258 w 258"/>
                  <a:gd name="T3" fmla="*/ 149 h 166"/>
                  <a:gd name="T4" fmla="*/ 0 w 258"/>
                  <a:gd name="T5" fmla="*/ 0 h 166"/>
                  <a:gd name="T6" fmla="*/ 95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95" y="132"/>
                    </a:moveTo>
                    <a:cubicBezTo>
                      <a:pt x="147" y="162"/>
                      <a:pt x="206" y="166"/>
                      <a:pt x="258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1" y="54"/>
                      <a:pt x="44" y="102"/>
                      <a:pt x="95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87">
                <a:extLst>
                  <a:ext uri="{FF2B5EF4-FFF2-40B4-BE49-F238E27FC236}">
                    <a16:creationId xmlns:a16="http://schemas.microsoft.com/office/drawing/2014/main" id="{3858A715-B583-4779-A1D2-86822F2CB8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967038"/>
                <a:ext cx="1228725" cy="790575"/>
              </a:xfrm>
              <a:custGeom>
                <a:avLst/>
                <a:gdLst>
                  <a:gd name="T0" fmla="*/ 162 w 258"/>
                  <a:gd name="T1" fmla="*/ 132 h 166"/>
                  <a:gd name="T2" fmla="*/ 258 w 258"/>
                  <a:gd name="T3" fmla="*/ 0 h 166"/>
                  <a:gd name="T4" fmla="*/ 0 w 258"/>
                  <a:gd name="T5" fmla="*/ 149 h 166"/>
                  <a:gd name="T6" fmla="*/ 162 w 258"/>
                  <a:gd name="T7" fmla="*/ 132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162" y="132"/>
                    </a:moveTo>
                    <a:cubicBezTo>
                      <a:pt x="214" y="102"/>
                      <a:pt x="247" y="54"/>
                      <a:pt x="258" y="0"/>
                    </a:cubicBezTo>
                    <a:cubicBezTo>
                      <a:pt x="0" y="149"/>
                      <a:pt x="0" y="149"/>
                      <a:pt x="0" y="149"/>
                    </a:cubicBezTo>
                    <a:cubicBezTo>
                      <a:pt x="52" y="166"/>
                      <a:pt x="111" y="162"/>
                      <a:pt x="162" y="13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60">
                <a:extLst>
                  <a:ext uri="{FF2B5EF4-FFF2-40B4-BE49-F238E27FC236}">
                    <a16:creationId xmlns:a16="http://schemas.microsoft.com/office/drawing/2014/main" id="{ECAE61B9-0396-4F89-85E9-EB174D639A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0988"/>
                <a:ext cx="319088" cy="1419225"/>
              </a:xfrm>
              <a:custGeom>
                <a:avLst/>
                <a:gdLst>
                  <a:gd name="T0" fmla="*/ 0 w 67"/>
                  <a:gd name="T1" fmla="*/ 0 h 298"/>
                  <a:gd name="T2" fmla="*/ 0 w 67"/>
                  <a:gd name="T3" fmla="*/ 298 h 298"/>
                  <a:gd name="T4" fmla="*/ 67 w 67"/>
                  <a:gd name="T5" fmla="*/ 149 h 298"/>
                  <a:gd name="T6" fmla="*/ 0 w 67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7" y="208"/>
                      <a:pt x="67" y="149"/>
                    </a:cubicBezTo>
                    <a:cubicBezTo>
                      <a:pt x="67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59">
                <a:extLst>
                  <a:ext uri="{FF2B5EF4-FFF2-40B4-BE49-F238E27FC236}">
                    <a16:creationId xmlns:a16="http://schemas.microsoft.com/office/drawing/2014/main" id="{46E4F030-726A-40ED-810F-C9F2379183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497013" y="280988"/>
                <a:ext cx="319088" cy="1419225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62">
                <a:extLst>
                  <a:ext uri="{FF2B5EF4-FFF2-40B4-BE49-F238E27FC236}">
                    <a16:creationId xmlns:a16="http://schemas.microsoft.com/office/drawing/2014/main" id="{B3148C64-AE70-4F9D-B6CE-5C92B9922B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1390651"/>
                <a:ext cx="1228725" cy="761999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65">
                <a:extLst>
                  <a:ext uri="{FF2B5EF4-FFF2-40B4-BE49-F238E27FC236}">
                    <a16:creationId xmlns:a16="http://schemas.microsoft.com/office/drawing/2014/main" id="{78C97992-BC56-40D7-A639-3D314871C8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1362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0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79">
                <a:extLst>
                  <a:ext uri="{FF2B5EF4-FFF2-40B4-BE49-F238E27FC236}">
                    <a16:creationId xmlns:a16="http://schemas.microsoft.com/office/drawing/2014/main" id="{469CAD99-0EFE-4B8E-922B-0C2BCFFD5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124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82">
                <a:extLst>
                  <a:ext uri="{FF2B5EF4-FFF2-40B4-BE49-F238E27FC236}">
                    <a16:creationId xmlns:a16="http://schemas.microsoft.com/office/drawing/2014/main" id="{1D00B441-E5A3-4411-9B05-8E09BFF62D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124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85">
                <a:extLst>
                  <a:ext uri="{FF2B5EF4-FFF2-40B4-BE49-F238E27FC236}">
                    <a16:creationId xmlns:a16="http://schemas.microsoft.com/office/drawing/2014/main" id="{3FFE4E0B-A703-4655-B55F-44B3A3902F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7376" y="2886075"/>
                <a:ext cx="1228725" cy="790575"/>
              </a:xfrm>
              <a:custGeom>
                <a:avLst/>
                <a:gdLst>
                  <a:gd name="T0" fmla="*/ 0 w 258"/>
                  <a:gd name="T1" fmla="*/ 17 h 166"/>
                  <a:gd name="T2" fmla="*/ 258 w 258"/>
                  <a:gd name="T3" fmla="*/ 166 h 166"/>
                  <a:gd name="T4" fmla="*/ 162 w 258"/>
                  <a:gd name="T5" fmla="*/ 34 h 166"/>
                  <a:gd name="T6" fmla="*/ 0 w 258"/>
                  <a:gd name="T7" fmla="*/ 1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7"/>
                    </a:moveTo>
                    <a:cubicBezTo>
                      <a:pt x="258" y="166"/>
                      <a:pt x="258" y="166"/>
                      <a:pt x="258" y="166"/>
                    </a:cubicBezTo>
                    <a:cubicBezTo>
                      <a:pt x="247" y="112"/>
                      <a:pt x="213" y="63"/>
                      <a:pt x="162" y="34"/>
                    </a:cubicBezTo>
                    <a:cubicBezTo>
                      <a:pt x="111" y="4"/>
                      <a:pt x="52" y="0"/>
                      <a:pt x="0" y="1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88">
                <a:extLst>
                  <a:ext uri="{FF2B5EF4-FFF2-40B4-BE49-F238E27FC236}">
                    <a16:creationId xmlns:a16="http://schemas.microsoft.com/office/drawing/2014/main" id="{F19632C2-B953-4CD1-9EAA-5C1FEA3EFD8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816101" y="2886075"/>
                <a:ext cx="1228725" cy="790575"/>
              </a:xfrm>
              <a:custGeom>
                <a:avLst/>
                <a:gdLst>
                  <a:gd name="T0" fmla="*/ 0 w 258"/>
                  <a:gd name="T1" fmla="*/ 166 h 166"/>
                  <a:gd name="T2" fmla="*/ 258 w 258"/>
                  <a:gd name="T3" fmla="*/ 17 h 166"/>
                  <a:gd name="T4" fmla="*/ 96 w 258"/>
                  <a:gd name="T5" fmla="*/ 34 h 166"/>
                  <a:gd name="T6" fmla="*/ 0 w 258"/>
                  <a:gd name="T7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8" h="166">
                    <a:moveTo>
                      <a:pt x="0" y="166"/>
                    </a:moveTo>
                    <a:cubicBezTo>
                      <a:pt x="258" y="17"/>
                      <a:pt x="258" y="17"/>
                      <a:pt x="258" y="17"/>
                    </a:cubicBezTo>
                    <a:cubicBezTo>
                      <a:pt x="206" y="0"/>
                      <a:pt x="147" y="4"/>
                      <a:pt x="96" y="34"/>
                    </a:cubicBezTo>
                    <a:cubicBezTo>
                      <a:pt x="44" y="63"/>
                      <a:pt x="11" y="112"/>
                      <a:pt x="0" y="166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0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DBDC3951-9E4C-4062-9B43-3038D9058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587376" y="280988"/>
                <a:ext cx="2457450" cy="3838575"/>
                <a:chOff x="587376" y="280988"/>
                <a:chExt cx="2457450" cy="3838575"/>
              </a:xfrm>
            </p:grpSpPr>
            <p:sp>
              <p:nvSpPr>
                <p:cNvPr id="83" name="Line 63">
                  <a:extLst>
                    <a:ext uri="{FF2B5EF4-FFF2-40B4-BE49-F238E27FC236}">
                      <a16:creationId xmlns:a16="http://schemas.microsoft.com/office/drawing/2014/main" id="{2764EF0E-A104-46C9-B242-778009E49ED7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4" name="Line 66">
                  <a:extLst>
                    <a:ext uri="{FF2B5EF4-FFF2-40B4-BE49-F238E27FC236}">
                      <a16:creationId xmlns:a16="http://schemas.microsoft.com/office/drawing/2014/main" id="{D0A8B652-41E0-456C-9C9F-1F0EC00891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1443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5" name="Line 67">
                  <a:extLst>
                    <a:ext uri="{FF2B5EF4-FFF2-40B4-BE49-F238E27FC236}">
                      <a16:creationId xmlns:a16="http://schemas.microsoft.com/office/drawing/2014/main" id="{802E547A-C876-460C-B6A4-BCE8D39DA0A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80988"/>
                  <a:ext cx="0" cy="3838575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6" name="Line 80">
                  <a:extLst>
                    <a:ext uri="{FF2B5EF4-FFF2-40B4-BE49-F238E27FC236}">
                      <a16:creationId xmlns:a16="http://schemas.microsoft.com/office/drawing/2014/main" id="{00363E6C-7B8D-4E1D-A93E-E73306E130D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7" name="Line 83">
                  <a:extLst>
                    <a:ext uri="{FF2B5EF4-FFF2-40B4-BE49-F238E27FC236}">
                      <a16:creationId xmlns:a16="http://schemas.microsoft.com/office/drawing/2014/main" id="{206E174F-B8D0-4FFD-A1B5-56BFC5CCE94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205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8" name="Line 86">
                  <a:extLst>
                    <a:ext uri="{FF2B5EF4-FFF2-40B4-BE49-F238E27FC236}">
                      <a16:creationId xmlns:a16="http://schemas.microsoft.com/office/drawing/2014/main" id="{3A10191E-76B5-4841-B32D-0DF6EAB639B6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587376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9" name="Line 89">
                  <a:extLst>
                    <a:ext uri="{FF2B5EF4-FFF2-40B4-BE49-F238E27FC236}">
                      <a16:creationId xmlns:a16="http://schemas.microsoft.com/office/drawing/2014/main" id="{CF67EF0B-5FE7-4D99-8B38-95B1706F07F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1816101" y="2967038"/>
                  <a:ext cx="1228725" cy="709613"/>
                </a:xfrm>
                <a:prstGeom prst="line">
                  <a:avLst/>
                </a:prstGeom>
                <a:noFill/>
                <a:ln w="12700" cap="rnd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0B39CF0F-2997-4D96-8F17-211C97D87D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3500000">
              <a:off x="480743" y="3311698"/>
              <a:ext cx="1785984" cy="2211229"/>
              <a:chOff x="3125006" y="3171595"/>
              <a:chExt cx="1785984" cy="2211229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6408937D-7FFE-4D6C-AF79-1F60035CC7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36819" y="3174345"/>
                <a:ext cx="1760933" cy="2208479"/>
                <a:chOff x="4749017" y="2998646"/>
                <a:chExt cx="1760933" cy="2208479"/>
              </a:xfrm>
            </p:grpSpPr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749AA60A-BD5D-4647-AE8A-DF411C654BD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flipH="1">
                  <a:off x="5630197" y="2998646"/>
                  <a:ext cx="0" cy="2208479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3F335D2B-768D-4700-A35C-F54A7BD3525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CxnSpPr>
                  <a:cxnSpLocks noGrp="1" noRot="1" noChangeAspect="1" noMove="1" noResize="1" noEditPoints="1" noAdjustHandles="1" noChangeArrowheads="1" noChangeShapeType="1"/>
                </p:cNvCxn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CxnSpPr>
              <p:spPr>
                <a:xfrm rot="10800000" flipH="1">
                  <a:off x="4749017" y="4416771"/>
                  <a:ext cx="1760933" cy="0"/>
                </a:xfrm>
                <a:prstGeom prst="line">
                  <a:avLst/>
                </a:prstGeom>
                <a:ln w="12700">
                  <a:solidFill>
                    <a:srgbClr val="FFFFF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6" name="Rectangle 30">
                  <a:extLst>
                    <a:ext uri="{FF2B5EF4-FFF2-40B4-BE49-F238E27FC236}">
                      <a16:creationId xmlns:a16="http://schemas.microsoft.com/office/drawing/2014/main" id="{B6F1EDEE-EDB1-4759-9339-8F60B631A31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136242" y="3224252"/>
                  <a:ext cx="987915" cy="987915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7" name="Rectangle 30">
                  <a:extLst>
                    <a:ext uri="{FF2B5EF4-FFF2-40B4-BE49-F238E27FC236}">
                      <a16:creationId xmlns:a16="http://schemas.microsoft.com/office/drawing/2014/main" id="{305D4D3B-BD5E-44BE-BE6A-4C918459301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3500000">
                  <a:off x="5327037" y="3070731"/>
                  <a:ext cx="606323" cy="606323"/>
                </a:xfrm>
                <a:custGeom>
                  <a:avLst/>
                  <a:gdLst>
                    <a:gd name="connsiteX0" fmla="*/ 0 w 1302493"/>
                    <a:gd name="connsiteY0" fmla="*/ 0 h 1302493"/>
                    <a:gd name="connsiteX1" fmla="*/ 1302493 w 1302493"/>
                    <a:gd name="connsiteY1" fmla="*/ 0 h 1302493"/>
                    <a:gd name="connsiteX2" fmla="*/ 1302493 w 1302493"/>
                    <a:gd name="connsiteY2" fmla="*/ 1302493 h 1302493"/>
                    <a:gd name="connsiteX3" fmla="*/ 0 w 1302493"/>
                    <a:gd name="connsiteY3" fmla="*/ 1302493 h 1302493"/>
                    <a:gd name="connsiteX4" fmla="*/ 0 w 1302493"/>
                    <a:gd name="connsiteY4" fmla="*/ 0 h 1302493"/>
                    <a:gd name="connsiteX0" fmla="*/ 1302493 w 1393933"/>
                    <a:gd name="connsiteY0" fmla="*/ 1302493 h 1393933"/>
                    <a:gd name="connsiteX1" fmla="*/ 0 w 1393933"/>
                    <a:gd name="connsiteY1" fmla="*/ 1302493 h 1393933"/>
                    <a:gd name="connsiteX2" fmla="*/ 0 w 1393933"/>
                    <a:gd name="connsiteY2" fmla="*/ 0 h 1393933"/>
                    <a:gd name="connsiteX3" fmla="*/ 1302493 w 1393933"/>
                    <a:gd name="connsiteY3" fmla="*/ 0 h 1393933"/>
                    <a:gd name="connsiteX4" fmla="*/ 1393933 w 1393933"/>
                    <a:gd name="connsiteY4" fmla="*/ 1393933 h 1393933"/>
                    <a:gd name="connsiteX0" fmla="*/ 0 w 1393933"/>
                    <a:gd name="connsiteY0" fmla="*/ 1302493 h 1393933"/>
                    <a:gd name="connsiteX1" fmla="*/ 0 w 1393933"/>
                    <a:gd name="connsiteY1" fmla="*/ 0 h 1393933"/>
                    <a:gd name="connsiteX2" fmla="*/ 1302493 w 1393933"/>
                    <a:gd name="connsiteY2" fmla="*/ 0 h 1393933"/>
                    <a:gd name="connsiteX3" fmla="*/ 1393933 w 1393933"/>
                    <a:gd name="connsiteY3" fmla="*/ 1393933 h 1393933"/>
                    <a:gd name="connsiteX0" fmla="*/ 0 w 1302493"/>
                    <a:gd name="connsiteY0" fmla="*/ 1302493 h 1302493"/>
                    <a:gd name="connsiteX1" fmla="*/ 0 w 1302493"/>
                    <a:gd name="connsiteY1" fmla="*/ 0 h 1302493"/>
                    <a:gd name="connsiteX2" fmla="*/ 1302493 w 1302493"/>
                    <a:gd name="connsiteY2" fmla="*/ 0 h 13024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1302493" h="1302493">
                      <a:moveTo>
                        <a:pt x="0" y="1302493"/>
                      </a:moveTo>
                      <a:lnTo>
                        <a:pt x="0" y="0"/>
                      </a:lnTo>
                      <a:lnTo>
                        <a:pt x="1302493" y="0"/>
                      </a:lnTo>
                    </a:path>
                  </a:pathLst>
                </a:custGeom>
                <a:noFill/>
                <a:ln w="12700">
                  <a:solidFill>
                    <a:srgbClr val="FFFFF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30748E9E-1F8D-4FB9-89D6-F5B35B5049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125006" y="3171595"/>
                <a:ext cx="1785984" cy="1799739"/>
                <a:chOff x="6879836" y="3516901"/>
                <a:chExt cx="1785984" cy="1799739"/>
              </a:xfrm>
            </p:grpSpPr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id="{B56CFFBA-D942-451F-B4E0-133DEA264B0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6879836" y="3521665"/>
                  <a:ext cx="892801" cy="1794975"/>
                </a:xfrm>
                <a:custGeom>
                  <a:avLst/>
                  <a:gdLst>
                    <a:gd name="connsiteX0" fmla="*/ 892801 w 892801"/>
                    <a:gd name="connsiteY0" fmla="*/ 0 h 1794975"/>
                    <a:gd name="connsiteX1" fmla="*/ 892801 w 892801"/>
                    <a:gd name="connsiteY1" fmla="*/ 1434622 h 1794975"/>
                    <a:gd name="connsiteX2" fmla="*/ 845919 w 892801"/>
                    <a:gd name="connsiteY2" fmla="*/ 1533379 h 1794975"/>
                    <a:gd name="connsiteX3" fmla="*/ 440820 w 892801"/>
                    <a:gd name="connsiteY3" fmla="*/ 1794916 h 1794975"/>
                    <a:gd name="connsiteX4" fmla="*/ 379878 w 892801"/>
                    <a:gd name="connsiteY4" fmla="*/ 1791253 h 1794975"/>
                    <a:gd name="connsiteX5" fmla="*/ 763083 w 892801"/>
                    <a:gd name="connsiteY5" fmla="*/ 100140 h 1794975"/>
                    <a:gd name="connsiteX6" fmla="*/ 892801 w 892801"/>
                    <a:gd name="connsiteY6" fmla="*/ 0 h 1794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92801" h="1794975">
                      <a:moveTo>
                        <a:pt x="892801" y="0"/>
                      </a:moveTo>
                      <a:lnTo>
                        <a:pt x="892801" y="1434622"/>
                      </a:lnTo>
                      <a:lnTo>
                        <a:pt x="845919" y="1533379"/>
                      </a:lnTo>
                      <a:cubicBezTo>
                        <a:pt x="735106" y="1711682"/>
                        <a:pt x="584368" y="1792418"/>
                        <a:pt x="440820" y="1794916"/>
                      </a:cubicBezTo>
                      <a:cubicBezTo>
                        <a:pt x="420314" y="1795273"/>
                        <a:pt x="399954" y="1794033"/>
                        <a:pt x="379878" y="1791253"/>
                      </a:cubicBezTo>
                      <a:cubicBezTo>
                        <a:pt x="-41718" y="1732871"/>
                        <a:pt x="-338017" y="995203"/>
                        <a:pt x="763083" y="100140"/>
                      </a:cubicBezTo>
                      <a:lnTo>
                        <a:pt x="89280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id="{1B25F38B-03B2-435D-82ED-142D2AB4D19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>
                  <a:off x="7772637" y="3516901"/>
                  <a:ext cx="893183" cy="1795123"/>
                </a:xfrm>
                <a:custGeom>
                  <a:avLst/>
                  <a:gdLst>
                    <a:gd name="connsiteX0" fmla="*/ 191 w 893183"/>
                    <a:gd name="connsiteY0" fmla="*/ 0 h 1795123"/>
                    <a:gd name="connsiteX1" fmla="*/ 130101 w 893183"/>
                    <a:gd name="connsiteY1" fmla="*/ 100288 h 1795123"/>
                    <a:gd name="connsiteX2" fmla="*/ 513306 w 893183"/>
                    <a:gd name="connsiteY2" fmla="*/ 1791401 h 1795123"/>
                    <a:gd name="connsiteX3" fmla="*/ 47265 w 893183"/>
                    <a:gd name="connsiteY3" fmla="*/ 1533527 h 1795123"/>
                    <a:gd name="connsiteX4" fmla="*/ 192 w 893183"/>
                    <a:gd name="connsiteY4" fmla="*/ 1434367 h 1795123"/>
                    <a:gd name="connsiteX5" fmla="*/ 192 w 893183"/>
                    <a:gd name="connsiteY5" fmla="*/ 1438981 h 1795123"/>
                    <a:gd name="connsiteX6" fmla="*/ 0 w 893183"/>
                    <a:gd name="connsiteY6" fmla="*/ 1439386 h 1795123"/>
                    <a:gd name="connsiteX7" fmla="*/ 0 w 893183"/>
                    <a:gd name="connsiteY7" fmla="*/ 4764 h 1795123"/>
                    <a:gd name="connsiteX8" fmla="*/ 191 w 893183"/>
                    <a:gd name="connsiteY8" fmla="*/ 4616 h 1795123"/>
                    <a:gd name="connsiteX9" fmla="*/ 191 w 893183"/>
                    <a:gd name="connsiteY9" fmla="*/ 0 h 17951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93183" h="1795123">
                      <a:moveTo>
                        <a:pt x="191" y="0"/>
                      </a:moveTo>
                      <a:lnTo>
                        <a:pt x="130101" y="100288"/>
                      </a:lnTo>
                      <a:cubicBezTo>
                        <a:pt x="1231201" y="995351"/>
                        <a:pt x="934902" y="1733019"/>
                        <a:pt x="513306" y="1791401"/>
                      </a:cubicBezTo>
                      <a:cubicBezTo>
                        <a:pt x="352699" y="1813642"/>
                        <a:pt x="173909" y="1737302"/>
                        <a:pt x="47265" y="1533527"/>
                      </a:cubicBezTo>
                      <a:lnTo>
                        <a:pt x="192" y="1434367"/>
                      </a:lnTo>
                      <a:lnTo>
                        <a:pt x="192" y="1438981"/>
                      </a:lnTo>
                      <a:lnTo>
                        <a:pt x="0" y="1439386"/>
                      </a:lnTo>
                      <a:lnTo>
                        <a:pt x="0" y="4764"/>
                      </a:lnTo>
                      <a:lnTo>
                        <a:pt x="191" y="4616"/>
                      </a:lnTo>
                      <a:lnTo>
                        <a:pt x="191" y="0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E1A0A593-F414-4B02-A355-AC7A50A7E0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Grp="1" noUngrp="1" noRot="1" noChangeAspect="1" noMove="1" noResize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10800000">
              <a:off x="555957" y="5230097"/>
              <a:ext cx="641183" cy="1069728"/>
              <a:chOff x="6484112" y="2967038"/>
              <a:chExt cx="641183" cy="1069728"/>
            </a:xfrm>
          </p:grpSpPr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1BA06E81-194E-43F2-B418-BF8101EAAE2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6808136" y="2967038"/>
                <a:ext cx="317159" cy="932400"/>
                <a:chOff x="6808136" y="2967038"/>
                <a:chExt cx="317159" cy="932400"/>
              </a:xfrm>
            </p:grpSpPr>
            <p:sp>
              <p:nvSpPr>
                <p:cNvPr id="57" name="Freeform 68">
                  <a:extLst>
                    <a:ext uri="{FF2B5EF4-FFF2-40B4-BE49-F238E27FC236}">
                      <a16:creationId xmlns:a16="http://schemas.microsoft.com/office/drawing/2014/main" id="{ABE6BF78-8FF2-4595-9072-48ACEBE20790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8" name="Freeform 69">
                  <a:extLst>
                    <a:ext uri="{FF2B5EF4-FFF2-40B4-BE49-F238E27FC236}">
                      <a16:creationId xmlns:a16="http://schemas.microsoft.com/office/drawing/2014/main" id="{E182745B-1C12-49AC-97AD-501D806E9F6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Line 70">
                  <a:extLst>
                    <a:ext uri="{FF2B5EF4-FFF2-40B4-BE49-F238E27FC236}">
                      <a16:creationId xmlns:a16="http://schemas.microsoft.com/office/drawing/2014/main" id="{56B38515-A1C4-46D9-AEC6-E55E1CB7330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C9A4424F-2DA0-4E5A-9291-0A5FCE5575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>
                <a:grpSpLocks noGrp="1" noUngrp="1" noRot="1" noChangeAspect="1" noMove="1" noResize="1"/>
              </p:cNvGrp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484112" y="3104366"/>
                <a:ext cx="317159" cy="932400"/>
                <a:chOff x="6808136" y="2967038"/>
                <a:chExt cx="317159" cy="932400"/>
              </a:xfrm>
            </p:grpSpPr>
            <p:sp>
              <p:nvSpPr>
                <p:cNvPr id="54" name="Freeform 68">
                  <a:extLst>
                    <a:ext uri="{FF2B5EF4-FFF2-40B4-BE49-F238E27FC236}">
                      <a16:creationId xmlns:a16="http://schemas.microsoft.com/office/drawing/2014/main" id="{8609BA22-8E70-41AA-BACA-C9F8A789B23E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808136" y="2967038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5" name="Freeform 69">
                  <a:extLst>
                    <a:ext uri="{FF2B5EF4-FFF2-40B4-BE49-F238E27FC236}">
                      <a16:creationId xmlns:a16="http://schemas.microsoft.com/office/drawing/2014/main" id="{C2F49FC5-EFC3-4A02-9782-EC06564A94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6967908" y="2967038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6" name="Line 70">
                  <a:extLst>
                    <a:ext uri="{FF2B5EF4-FFF2-40B4-BE49-F238E27FC236}">
                      <a16:creationId xmlns:a16="http://schemas.microsoft.com/office/drawing/2014/main" id="{782187F0-090B-4C65-B604-5DD33B4FF23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Grp="1" noRot="1" noChangeAspect="1" noMove="1" noResize="1" noEditPoints="1" noAdjustHandles="1" noChangeArrowheads="1" noChangeShapeType="1" noTextEdit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6967908" y="2967038"/>
                  <a:ext cx="0" cy="9324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A3805DED-0C97-4EF7-B1E1-0E016E0537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26000" y="2428148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9438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7C0FA93-7C0D-4CC0-BB42-DF569688E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>
                  <a:alpha val="20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563402"/>
            <a:ext cx="4075200" cy="2058573"/>
          </a:xfrm>
        </p:spPr>
        <p:txBody>
          <a:bodyPr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Subtitle 7">
            <a:extLst>
              <a:ext uri="{FF2B5EF4-FFF2-40B4-BE49-F238E27FC236}">
                <a16:creationId xmlns:a16="http://schemas.microsoft.com/office/drawing/2014/main" id="{C2777538-58E6-494C-A27B-B70346B0F3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0000" y="4248000"/>
            <a:ext cx="4075200" cy="1520975"/>
          </a:xfrm>
        </p:spPr>
        <p:txBody>
          <a:bodyPr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C9D32952-2D0C-4A3E-9354-E014C71789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54800" y="563563"/>
            <a:ext cx="4995863" cy="2706687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92FA415D-7F98-4C81-A18F-A114BF021CC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54800" y="3587750"/>
            <a:ext cx="4995863" cy="269875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6D3DA45-FD99-405B-8BF9-260DD97C0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919525" y="2840038"/>
            <a:ext cx="2216150" cy="1177924"/>
            <a:chOff x="4987925" y="2840038"/>
            <a:chExt cx="2216150" cy="117792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5C2A03C-F372-4C6D-929D-FD97AD4396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87925" y="2840038"/>
              <a:ext cx="2216150" cy="1177924"/>
            </a:xfrm>
            <a:prstGeom prst="rect">
              <a:avLst/>
            </a:prstGeom>
            <a:solidFill>
              <a:schemeClr val="bg2">
                <a:alpha val="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8FEDBB3-0BD6-41BC-BB57-9FEC2E96C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720702" y="2912637"/>
              <a:ext cx="1080000" cy="1080000"/>
              <a:chOff x="6879023" y="2912637"/>
              <a:chExt cx="1080000" cy="1080000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D12B81D-3F14-4DA1-BECA-669824832A0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2700000">
                <a:off x="7260443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4" name="Freeform 68">
                  <a:extLst>
                    <a:ext uri="{FF2B5EF4-FFF2-40B4-BE49-F238E27FC236}">
                      <a16:creationId xmlns:a16="http://schemas.microsoft.com/office/drawing/2014/main" id="{EA11E57D-88DD-4899-907A-2A5772002FE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" name="Freeform 69">
                  <a:extLst>
                    <a:ext uri="{FF2B5EF4-FFF2-40B4-BE49-F238E27FC236}">
                      <a16:creationId xmlns:a16="http://schemas.microsoft.com/office/drawing/2014/main" id="{7A5AEE18-30A4-4777-975F-02D107A171B2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" name="Line 70">
                  <a:extLst>
                    <a:ext uri="{FF2B5EF4-FFF2-40B4-BE49-F238E27FC236}">
                      <a16:creationId xmlns:a16="http://schemas.microsoft.com/office/drawing/2014/main" id="{39EA21FB-AE36-478E-9770-CB842814390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BC45D5C4-2D3A-4F84-BED1-D9B75234B07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 rot="18900000" flipH="1">
                <a:off x="6916369" y="2912637"/>
                <a:ext cx="317159" cy="1080000"/>
                <a:chOff x="4799744" y="2905614"/>
                <a:chExt cx="317159" cy="1080000"/>
              </a:xfrm>
            </p:grpSpPr>
            <p:sp>
              <p:nvSpPr>
                <p:cNvPr id="11" name="Freeform 68">
                  <a:extLst>
                    <a:ext uri="{FF2B5EF4-FFF2-40B4-BE49-F238E27FC236}">
                      <a16:creationId xmlns:a16="http://schemas.microsoft.com/office/drawing/2014/main" id="{259762E8-7432-4501-9FE5-92B04D37C76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799744" y="2905614"/>
                  <a:ext cx="159772" cy="710627"/>
                </a:xfrm>
                <a:custGeom>
                  <a:avLst/>
                  <a:gdLst>
                    <a:gd name="T0" fmla="*/ 0 w 67"/>
                    <a:gd name="T1" fmla="*/ 149 h 298"/>
                    <a:gd name="T2" fmla="*/ 67 w 67"/>
                    <a:gd name="T3" fmla="*/ 298 h 298"/>
                    <a:gd name="T4" fmla="*/ 67 w 67"/>
                    <a:gd name="T5" fmla="*/ 0 h 298"/>
                    <a:gd name="T6" fmla="*/ 0 w 67"/>
                    <a:gd name="T7" fmla="*/ 149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7" h="298">
                      <a:moveTo>
                        <a:pt x="0" y="149"/>
                      </a:moveTo>
                      <a:cubicBezTo>
                        <a:pt x="0" y="208"/>
                        <a:pt x="26" y="261"/>
                        <a:pt x="67" y="298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26" y="36"/>
                        <a:pt x="0" y="89"/>
                        <a:pt x="0" y="149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20000"/>
                      </a:srgbClr>
                    </a:gs>
                  </a:gsLst>
                  <a:lin ang="189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" name="Freeform 69">
                  <a:extLst>
                    <a:ext uri="{FF2B5EF4-FFF2-40B4-BE49-F238E27FC236}">
                      <a16:creationId xmlns:a16="http://schemas.microsoft.com/office/drawing/2014/main" id="{FF91FD3E-0148-4B50-8906-7D9CD382A35B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>
                  <a:off x="4959516" y="2905614"/>
                  <a:ext cx="157387" cy="710627"/>
                </a:xfrm>
                <a:custGeom>
                  <a:avLst/>
                  <a:gdLst>
                    <a:gd name="T0" fmla="*/ 0 w 66"/>
                    <a:gd name="T1" fmla="*/ 0 h 298"/>
                    <a:gd name="T2" fmla="*/ 0 w 66"/>
                    <a:gd name="T3" fmla="*/ 298 h 298"/>
                    <a:gd name="T4" fmla="*/ 66 w 66"/>
                    <a:gd name="T5" fmla="*/ 149 h 298"/>
                    <a:gd name="T6" fmla="*/ 0 w 66"/>
                    <a:gd name="T7" fmla="*/ 0 h 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6" h="298">
                      <a:moveTo>
                        <a:pt x="0" y="0"/>
                      </a:moveTo>
                      <a:cubicBezTo>
                        <a:pt x="0" y="298"/>
                        <a:pt x="0" y="298"/>
                        <a:pt x="0" y="298"/>
                      </a:cubicBezTo>
                      <a:cubicBezTo>
                        <a:pt x="41" y="261"/>
                        <a:pt x="66" y="208"/>
                        <a:pt x="66" y="149"/>
                      </a:cubicBezTo>
                      <a:cubicBezTo>
                        <a:pt x="66" y="89"/>
                        <a:pt x="41" y="36"/>
                        <a:pt x="0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0">
                      <a:srgbClr val="FFFFFF">
                        <a:alpha val="80000"/>
                      </a:srgbClr>
                    </a:gs>
                    <a:gs pos="100000">
                      <a:srgbClr val="FFFFFF">
                        <a:alpha val="10000"/>
                      </a:srgbClr>
                    </a:gs>
                  </a:gsLst>
                  <a:lin ang="2700000" scaled="0"/>
                  <a:tileRect/>
                </a:gra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" name="Line 70">
                  <a:extLst>
                    <a:ext uri="{FF2B5EF4-FFF2-40B4-BE49-F238E27FC236}">
                      <a16:creationId xmlns:a16="http://schemas.microsoft.com/office/drawing/2014/main" id="{506FA1AD-488A-4FD4-A79F-4343698EA734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 noChangeShapeType="1"/>
                </p:cNvSpPr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 bwMode="auto">
                <a:xfrm flipV="1">
                  <a:off x="4959516" y="2905614"/>
                  <a:ext cx="0" cy="1080000"/>
                </a:xfrm>
                <a:prstGeom prst="line">
                  <a:avLst/>
                </a:prstGeom>
                <a:noFill/>
                <a:ln w="12700" cap="flat">
                  <a:solidFill>
                    <a:srgbClr val="FFFFFF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38724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053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32E59-6597-437B-B2F8-E2DD1F86A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E3BC1D-912E-4012-84AC-A509C9EF4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39595"/>
            <a:ext cx="10515600" cy="41544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77110C-4AA3-4101-B3BD-140B90AF9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0F189-4D8E-4DE6-8295-CF92FA8BF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F33EC-1ACF-4D46-AEA5-A2080221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256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A1826-1B3E-4E2E-8D6C-93BCEAA3D6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4726" y="4217899"/>
            <a:ext cx="4079874" cy="1132373"/>
          </a:xfrm>
        </p:spPr>
        <p:txBody>
          <a:bodyPr anchor="t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B5F0CE-1714-4650-9690-5676C06349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4726" y="1541995"/>
            <a:ext cx="4079874" cy="2457819"/>
          </a:xfrm>
        </p:spPr>
        <p:txBody>
          <a:bodyPr anchor="b">
            <a:normAutofit/>
          </a:bodyPr>
          <a:lstStyle>
            <a:lvl1pPr marL="0" indent="0" algn="ctr">
              <a:lnSpc>
                <a:spcPct val="125000"/>
              </a:lnSpc>
              <a:buNone/>
              <a:defRPr sz="3200" i="0" spc="5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E0B6C055-B48A-412B-88B0-737289AC0BD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9750" y="536575"/>
            <a:ext cx="2366963" cy="2760663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4" name="Picture Placeholder 42">
            <a:extLst>
              <a:ext uri="{FF2B5EF4-FFF2-40B4-BE49-F238E27FC236}">
                <a16:creationId xmlns:a16="http://schemas.microsoft.com/office/drawing/2014/main" id="{AE13F241-D0A7-491D-81D3-CB645029149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74887" y="543842"/>
            <a:ext cx="2366963" cy="2760663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6" name="Picture Placeholder 42">
            <a:extLst>
              <a:ext uri="{FF2B5EF4-FFF2-40B4-BE49-F238E27FC236}">
                <a16:creationId xmlns:a16="http://schemas.microsoft.com/office/drawing/2014/main" id="{DC189B8E-5A5B-400F-8F5F-63F61759E08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9642" y="3563566"/>
            <a:ext cx="2366963" cy="2760663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7" name="Picture Placeholder 42">
            <a:extLst>
              <a:ext uri="{FF2B5EF4-FFF2-40B4-BE49-F238E27FC236}">
                <a16:creationId xmlns:a16="http://schemas.microsoft.com/office/drawing/2014/main" id="{07055732-D9B3-42AF-9ADA-0D1F8DC2D5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174779" y="3570833"/>
            <a:ext cx="2366963" cy="2760663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8" name="Date Placeholder 47">
            <a:extLst>
              <a:ext uri="{FF2B5EF4-FFF2-40B4-BE49-F238E27FC236}">
                <a16:creationId xmlns:a16="http://schemas.microsoft.com/office/drawing/2014/main" id="{5B51C357-082C-45A5-80C8-69FD4B94D329}"/>
              </a:ext>
            </a:extLst>
          </p:cNvPr>
          <p:cNvSpPr txBox="1">
            <a:spLocks/>
          </p:cNvSpPr>
          <p:nvPr userDrawn="1"/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000" kern="1200" cap="all" spc="200" baseline="0">
                <a:solidFill>
                  <a:schemeClr val="tx1">
                    <a:alpha val="6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ED9792-4CB9-419E-9961-050A9E00E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96000" y="540000"/>
            <a:ext cx="0" cy="577800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1EC9E08-1228-4409-88CC-9D1927E8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8100000" flipH="1">
            <a:off x="6674373" y="402322"/>
            <a:ext cx="641184" cy="1069728"/>
            <a:chOff x="6484111" y="2967038"/>
            <a:chExt cx="641184" cy="106972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A892AB7-AE89-4F73-AE0D-3503473E251A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25" name="Freeform 68">
                <a:extLst>
                  <a:ext uri="{FF2B5EF4-FFF2-40B4-BE49-F238E27FC236}">
                    <a16:creationId xmlns:a16="http://schemas.microsoft.com/office/drawing/2014/main" id="{734AFAA3-AA68-425A-834B-00F9D3690B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6" name="Freeform 69">
                <a:extLst>
                  <a:ext uri="{FF2B5EF4-FFF2-40B4-BE49-F238E27FC236}">
                    <a16:creationId xmlns:a16="http://schemas.microsoft.com/office/drawing/2014/main" id="{36ED0F24-8619-4AED-A07A-D075DF2AF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Line 70">
                <a:extLst>
                  <a:ext uri="{FF2B5EF4-FFF2-40B4-BE49-F238E27FC236}">
                    <a16:creationId xmlns:a16="http://schemas.microsoft.com/office/drawing/2014/main" id="{21E04150-0D06-4DFB-A73B-66DED0A5CFC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EA3C053E-6843-4D44-A64D-A37FD38410B0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22" name="Freeform 68">
                <a:extLst>
                  <a:ext uri="{FF2B5EF4-FFF2-40B4-BE49-F238E27FC236}">
                    <a16:creationId xmlns:a16="http://schemas.microsoft.com/office/drawing/2014/main" id="{A84DD506-3B91-4CE4-AE62-8E2FCA17D9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3" name="Freeform 69">
                <a:extLst>
                  <a:ext uri="{FF2B5EF4-FFF2-40B4-BE49-F238E27FC236}">
                    <a16:creationId xmlns:a16="http://schemas.microsoft.com/office/drawing/2014/main" id="{18C6659C-7CBF-419E-B2AB-53A6FBB4FF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Line 70">
                <a:extLst>
                  <a:ext uri="{FF2B5EF4-FFF2-40B4-BE49-F238E27FC236}">
                    <a16:creationId xmlns:a16="http://schemas.microsoft.com/office/drawing/2014/main" id="{C7B1B371-3EFF-4F0E-8B44-1A397B69DDF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9" name="Footer Placeholder 48">
            <a:extLst>
              <a:ext uri="{FF2B5EF4-FFF2-40B4-BE49-F238E27FC236}">
                <a16:creationId xmlns:a16="http://schemas.microsoft.com/office/drawing/2014/main" id="{B217CCF8-D1B0-4B96-AF9D-78BFAEE6D77D}"/>
              </a:ext>
            </a:extLst>
          </p:cNvPr>
          <p:cNvSpPr txBox="1">
            <a:spLocks/>
          </p:cNvSpPr>
          <p:nvPr userDrawn="1"/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kern="1200" cap="all" spc="300" baseline="0">
                <a:solidFill>
                  <a:schemeClr val="tx1">
                    <a:alpha val="6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Sample Footer Text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615108B9-F897-467F-809F-6A4A2AE7E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8900000" flipH="1">
            <a:off x="11020475" y="5368081"/>
            <a:ext cx="641184" cy="1069728"/>
            <a:chOff x="6484111" y="2967038"/>
            <a:chExt cx="641184" cy="1069728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86413051-FD79-4060-A702-60F38BF4A35C}"/>
                </a:ext>
              </a:extLst>
            </p:cNvPr>
            <p:cNvGrpSpPr/>
            <p:nvPr/>
          </p:nvGrpSpPr>
          <p:grpSpPr>
            <a:xfrm>
              <a:off x="6808136" y="2967038"/>
              <a:ext cx="317159" cy="932400"/>
              <a:chOff x="6808136" y="2967038"/>
              <a:chExt cx="317159" cy="932400"/>
            </a:xfrm>
          </p:grpSpPr>
          <p:sp>
            <p:nvSpPr>
              <p:cNvPr id="36" name="Freeform 68">
                <a:extLst>
                  <a:ext uri="{FF2B5EF4-FFF2-40B4-BE49-F238E27FC236}">
                    <a16:creationId xmlns:a16="http://schemas.microsoft.com/office/drawing/2014/main" id="{B764F2D9-1B19-42EA-9AF0-6050DDABA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69">
                <a:extLst>
                  <a:ext uri="{FF2B5EF4-FFF2-40B4-BE49-F238E27FC236}">
                    <a16:creationId xmlns:a16="http://schemas.microsoft.com/office/drawing/2014/main" id="{557F4B3F-3926-4C1D-ABBF-B238098717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Line 70">
                <a:extLst>
                  <a:ext uri="{FF2B5EF4-FFF2-40B4-BE49-F238E27FC236}">
                    <a16:creationId xmlns:a16="http://schemas.microsoft.com/office/drawing/2014/main" id="{81E74331-4EEB-49F8-912F-1DF74636E7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E88BEEF7-57D3-43D4-9EBA-6948ED40B433}"/>
                </a:ext>
              </a:extLst>
            </p:cNvPr>
            <p:cNvGrpSpPr/>
            <p:nvPr/>
          </p:nvGrpSpPr>
          <p:grpSpPr>
            <a:xfrm rot="18900000" flipH="1">
              <a:off x="6484111" y="3104366"/>
              <a:ext cx="317159" cy="932400"/>
              <a:chOff x="6808136" y="2967038"/>
              <a:chExt cx="317159" cy="932400"/>
            </a:xfrm>
          </p:grpSpPr>
          <p:sp>
            <p:nvSpPr>
              <p:cNvPr id="33" name="Freeform 68">
                <a:extLst>
                  <a:ext uri="{FF2B5EF4-FFF2-40B4-BE49-F238E27FC236}">
                    <a16:creationId xmlns:a16="http://schemas.microsoft.com/office/drawing/2014/main" id="{0CD7B047-B489-4D5B-9C32-1BA667136A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136" y="2967038"/>
                <a:ext cx="159772" cy="710627"/>
              </a:xfrm>
              <a:custGeom>
                <a:avLst/>
                <a:gdLst>
                  <a:gd name="T0" fmla="*/ 0 w 67"/>
                  <a:gd name="T1" fmla="*/ 149 h 298"/>
                  <a:gd name="T2" fmla="*/ 67 w 67"/>
                  <a:gd name="T3" fmla="*/ 298 h 298"/>
                  <a:gd name="T4" fmla="*/ 67 w 67"/>
                  <a:gd name="T5" fmla="*/ 0 h 298"/>
                  <a:gd name="T6" fmla="*/ 0 w 67"/>
                  <a:gd name="T7" fmla="*/ 149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7" h="298">
                    <a:moveTo>
                      <a:pt x="0" y="149"/>
                    </a:moveTo>
                    <a:cubicBezTo>
                      <a:pt x="0" y="208"/>
                      <a:pt x="26" y="261"/>
                      <a:pt x="67" y="298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36"/>
                      <a:pt x="0" y="89"/>
                      <a:pt x="0" y="149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20000"/>
                    </a:srgbClr>
                  </a:gs>
                </a:gsLst>
                <a:lin ang="189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69">
                <a:extLst>
                  <a:ext uri="{FF2B5EF4-FFF2-40B4-BE49-F238E27FC236}">
                    <a16:creationId xmlns:a16="http://schemas.microsoft.com/office/drawing/2014/main" id="{2B703141-C1B3-4AFF-991F-D77B298AE8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67908" y="2967038"/>
                <a:ext cx="157387" cy="710627"/>
              </a:xfrm>
              <a:custGeom>
                <a:avLst/>
                <a:gdLst>
                  <a:gd name="T0" fmla="*/ 0 w 66"/>
                  <a:gd name="T1" fmla="*/ 0 h 298"/>
                  <a:gd name="T2" fmla="*/ 0 w 66"/>
                  <a:gd name="T3" fmla="*/ 298 h 298"/>
                  <a:gd name="T4" fmla="*/ 66 w 66"/>
                  <a:gd name="T5" fmla="*/ 149 h 298"/>
                  <a:gd name="T6" fmla="*/ 0 w 66"/>
                  <a:gd name="T7" fmla="*/ 0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" h="298">
                    <a:moveTo>
                      <a:pt x="0" y="0"/>
                    </a:moveTo>
                    <a:cubicBezTo>
                      <a:pt x="0" y="298"/>
                      <a:pt x="0" y="298"/>
                      <a:pt x="0" y="298"/>
                    </a:cubicBezTo>
                    <a:cubicBezTo>
                      <a:pt x="41" y="261"/>
                      <a:pt x="66" y="208"/>
                      <a:pt x="66" y="149"/>
                    </a:cubicBezTo>
                    <a:cubicBezTo>
                      <a:pt x="66" y="89"/>
                      <a:pt x="41" y="36"/>
                      <a:pt x="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FFFFFF">
                      <a:alpha val="80000"/>
                    </a:srgbClr>
                  </a:gs>
                  <a:gs pos="100000">
                    <a:srgbClr val="FFFFFF">
                      <a:alpha val="10000"/>
                    </a:srgbClr>
                  </a:gs>
                </a:gsLst>
                <a:lin ang="27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Line 70">
                <a:extLst>
                  <a:ext uri="{FF2B5EF4-FFF2-40B4-BE49-F238E27FC236}">
                    <a16:creationId xmlns:a16="http://schemas.microsoft.com/office/drawing/2014/main" id="{FEEBB32D-FA5C-432C-B55F-1F74A4D13F1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967908" y="2967038"/>
                <a:ext cx="0" cy="932400"/>
              </a:xfrm>
              <a:prstGeom prst="line">
                <a:avLst/>
              </a:prstGeom>
              <a:noFill/>
              <a:ln w="12700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39" name="Slide Number Placeholder 49">
            <a:extLst>
              <a:ext uri="{FF2B5EF4-FFF2-40B4-BE49-F238E27FC236}">
                <a16:creationId xmlns:a16="http://schemas.microsoft.com/office/drawing/2014/main" id="{FAE9A1BE-DDB9-4362-A4F6-BE1A07DBF6F1}"/>
              </a:ext>
            </a:extLst>
          </p:cNvPr>
          <p:cNvSpPr txBox="1">
            <a:spLocks/>
          </p:cNvSpPr>
          <p:nvPr userDrawn="1"/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000" kern="1200" cap="all" spc="200" baseline="0">
                <a:solidFill>
                  <a:schemeClr val="tx1">
                    <a:alpha val="6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39607A7-8386-47DB-8578-DDEDD194E5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764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3B6B0-54DE-4F2D-84DD-D06CD3B11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C50FC60-9736-40BD-8EF0-51BD0477167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66813" y="2479675"/>
            <a:ext cx="1587500" cy="233045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7D564077-E600-44C8-B691-00C1C3ECC1C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8885" y="2479675"/>
            <a:ext cx="1587500" cy="233045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5EF6670B-24A6-4EC1-AB19-83414A6BFC8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302249" y="2479675"/>
            <a:ext cx="1587500" cy="233045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DCE770BA-A562-4780-AEC9-94BC0C7C53F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364764" y="2479675"/>
            <a:ext cx="1587500" cy="233045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8" name="Picture Placeholder 13">
            <a:extLst>
              <a:ext uri="{FF2B5EF4-FFF2-40B4-BE49-F238E27FC236}">
                <a16:creationId xmlns:a16="http://schemas.microsoft.com/office/drawing/2014/main" id="{C627DB31-AE80-40F1-A5C7-E1FBE1521BD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37688" y="2479675"/>
            <a:ext cx="1587500" cy="2330450"/>
          </a:xfrm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DA79604-04BA-44C3-8188-694F8E9C2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826000" y="1911592"/>
            <a:ext cx="54000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27">
            <a:extLst>
              <a:ext uri="{FF2B5EF4-FFF2-40B4-BE49-F238E27FC236}">
                <a16:creationId xmlns:a16="http://schemas.microsoft.com/office/drawing/2014/main" id="{325542BB-A1DE-421A-898F-007CCBCC10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66813" y="5094555"/>
            <a:ext cx="1587499" cy="350292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7">
            <a:extLst>
              <a:ext uri="{FF2B5EF4-FFF2-40B4-BE49-F238E27FC236}">
                <a16:creationId xmlns:a16="http://schemas.microsoft.com/office/drawing/2014/main" id="{95E87339-255E-4557-9768-A292ED25DBA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66813" y="5371723"/>
            <a:ext cx="1587499" cy="350292"/>
          </a:xfrm>
        </p:spPr>
        <p:txBody>
          <a:bodyPr>
            <a:noAutofit/>
          </a:bodyPr>
          <a:lstStyle>
            <a:lvl1pPr marL="0" indent="0" algn="ctr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7">
            <a:extLst>
              <a:ext uri="{FF2B5EF4-FFF2-40B4-BE49-F238E27FC236}">
                <a16:creationId xmlns:a16="http://schemas.microsoft.com/office/drawing/2014/main" id="{969EC781-370F-41FC-AD76-0728B465E51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228885" y="5094555"/>
            <a:ext cx="1587499" cy="350292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7">
            <a:extLst>
              <a:ext uri="{FF2B5EF4-FFF2-40B4-BE49-F238E27FC236}">
                <a16:creationId xmlns:a16="http://schemas.microsoft.com/office/drawing/2014/main" id="{50C960BB-D9A3-417D-87D9-E93363FB585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228885" y="5371723"/>
            <a:ext cx="1587499" cy="350292"/>
          </a:xfrm>
        </p:spPr>
        <p:txBody>
          <a:bodyPr>
            <a:noAutofit/>
          </a:bodyPr>
          <a:lstStyle>
            <a:lvl1pPr marL="0" indent="0" algn="ctr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7">
            <a:extLst>
              <a:ext uri="{FF2B5EF4-FFF2-40B4-BE49-F238E27FC236}">
                <a16:creationId xmlns:a16="http://schemas.microsoft.com/office/drawing/2014/main" id="{714B566C-453D-4E47-8BE0-2EF7145AD3A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02249" y="5094555"/>
            <a:ext cx="1587499" cy="350292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7">
            <a:extLst>
              <a:ext uri="{FF2B5EF4-FFF2-40B4-BE49-F238E27FC236}">
                <a16:creationId xmlns:a16="http://schemas.microsoft.com/office/drawing/2014/main" id="{8C9D423F-AE1B-476A-AC7E-F34CE6ABFA3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02249" y="5371723"/>
            <a:ext cx="1587499" cy="350292"/>
          </a:xfrm>
        </p:spPr>
        <p:txBody>
          <a:bodyPr>
            <a:noAutofit/>
          </a:bodyPr>
          <a:lstStyle>
            <a:lvl1pPr marL="0" indent="0" algn="ctr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7">
            <a:extLst>
              <a:ext uri="{FF2B5EF4-FFF2-40B4-BE49-F238E27FC236}">
                <a16:creationId xmlns:a16="http://schemas.microsoft.com/office/drawing/2014/main" id="{F25DCDC4-ECAE-47AB-8ED3-07D8D33BF18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364765" y="5094555"/>
            <a:ext cx="1587499" cy="350292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7">
            <a:extLst>
              <a:ext uri="{FF2B5EF4-FFF2-40B4-BE49-F238E27FC236}">
                <a16:creationId xmlns:a16="http://schemas.microsoft.com/office/drawing/2014/main" id="{1A7D8398-681A-475F-9624-02EFB0099D5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364765" y="5371723"/>
            <a:ext cx="1587499" cy="350292"/>
          </a:xfrm>
        </p:spPr>
        <p:txBody>
          <a:bodyPr>
            <a:noAutofit/>
          </a:bodyPr>
          <a:lstStyle>
            <a:lvl1pPr marL="0" indent="0" algn="ctr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7">
            <a:extLst>
              <a:ext uri="{FF2B5EF4-FFF2-40B4-BE49-F238E27FC236}">
                <a16:creationId xmlns:a16="http://schemas.microsoft.com/office/drawing/2014/main" id="{9692C358-06E1-468E-90F8-9F5F3918233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437688" y="5094555"/>
            <a:ext cx="1587499" cy="350292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6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2167CC03-B865-47EB-83C3-CA5CDC584C0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437688" y="5371723"/>
            <a:ext cx="1587499" cy="350292"/>
          </a:xfrm>
        </p:spPr>
        <p:txBody>
          <a:bodyPr>
            <a:noAutofit/>
          </a:bodyPr>
          <a:lstStyle>
            <a:lvl1pPr marL="0" indent="0" algn="ctr">
              <a:buNone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FE053-BB16-4940-B248-2D496BB29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FBD80C-6CA1-42DB-B732-4807A27DA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A9DA86-C177-42C6-90F8-37C6844A2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3035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4AEE3-6C7B-402E-B26D-1D079D78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01641-6BDA-433D-9393-1DDACE0670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89400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8F8D2A-A489-488D-B1E1-23F36D3E9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4202" y="1685925"/>
            <a:ext cx="4928400" cy="4092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242E8-AEEF-4BBD-94E9-86F89D695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8D2CA-06C9-412D-A5D6-F97DDBBB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A80D9-E04B-47BF-80DA-01E68346A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545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2DDA7E-8449-42D1-93BD-4E96C1BFC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400" y="395289"/>
            <a:ext cx="10213200" cy="111283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72EB64-DBC0-4012-830E-9166670D1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89400" y="1685925"/>
            <a:ext cx="10213200" cy="4040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9A3E9-8704-4E26-A519-8215B3E943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0000" y="6357168"/>
            <a:ext cx="1760150" cy="4616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90E32-87A0-44C2-A299-D45FAB146E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754312" y="6357600"/>
            <a:ext cx="6683376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3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C1A41-01A7-44E2-965B-ACFD4F2806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chemeClr val="tx1">
                    <a:alpha val="60000"/>
                  </a:schemeClr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974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3" r:id="rId3"/>
    <p:sldLayoutId id="2147483678" r:id="rId4"/>
    <p:sldLayoutId id="2147483660" r:id="rId5"/>
    <p:sldLayoutId id="2147483680" r:id="rId6"/>
    <p:sldLayoutId id="2147483679" r:id="rId7"/>
    <p:sldLayoutId id="2147483677" r:id="rId8"/>
    <p:sldLayoutId id="2147483662" r:id="rId9"/>
    <p:sldLayoutId id="2147483663" r:id="rId10"/>
    <p:sldLayoutId id="2147483671" r:id="rId11"/>
    <p:sldLayoutId id="2147483676" r:id="rId12"/>
    <p:sldLayoutId id="2147483674" r:id="rId13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spc="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0000" indent="-3600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3600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08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080000" indent="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Tx/>
        <a:buNone/>
        <a:defRPr sz="2000" b="0" i="1" kern="1200" spc="50" baseline="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1800000" indent="-360000" algn="l" defTabSz="914400" rtl="0" eaLnBrk="1" latinLnBrk="0" hangingPunct="1">
        <a:lnSpc>
          <a:spcPct val="150000"/>
        </a:lnSpc>
        <a:spcBef>
          <a:spcPts val="500"/>
        </a:spcBef>
        <a:buClr>
          <a:schemeClr val="accent3"/>
        </a:buClr>
        <a:buFont typeface="Wingdings" panose="05000000000000000000" pitchFamily="2" charset="2"/>
        <a:buChar char=""/>
        <a:defRPr sz="2000" kern="1200" spc="5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137">
          <p15:clr>
            <a:srgbClr val="F26B43"/>
          </p15:clr>
        </p15:guide>
        <p15:guide id="3" pos="680">
          <p15:clr>
            <a:srgbClr val="F26B43"/>
          </p15:clr>
        </p15:guide>
        <p15:guide id="4" pos="7000">
          <p15:clr>
            <a:srgbClr val="F26B43"/>
          </p15:clr>
        </p15:guide>
        <p15:guide id="5" orient="horz" pos="679">
          <p15:clr>
            <a:srgbClr val="F26B43"/>
          </p15:clr>
        </p15:guide>
        <p15:guide id="6" orient="horz" pos="3640">
          <p15:clr>
            <a:srgbClr val="F26B43"/>
          </p15:clr>
        </p15:guide>
        <p15:guide id="7" pos="6644">
          <p15:clr>
            <a:srgbClr val="F26B43"/>
          </p15:clr>
        </p15:guide>
        <p15:guide id="8" pos="6289">
          <p15:clr>
            <a:srgbClr val="F26B43"/>
          </p15:clr>
        </p15:guide>
        <p15:guide id="9" pos="5945">
          <p15:clr>
            <a:srgbClr val="F26B43"/>
          </p15:clr>
        </p15:guide>
        <p15:guide id="10" pos="1391">
          <p15:clr>
            <a:srgbClr val="F26B43"/>
          </p15:clr>
        </p15:guide>
        <p15:guide id="11" pos="1032">
          <p15:clr>
            <a:srgbClr val="F26B43"/>
          </p15:clr>
        </p15:guide>
        <p15:guide id="12" pos="1732">
          <p15:clr>
            <a:srgbClr val="F26B43"/>
          </p15:clr>
        </p15:guide>
        <p15:guide id="13" pos="2084">
          <p15:clr>
            <a:srgbClr val="F26B43"/>
          </p15:clr>
        </p15:guide>
        <p15:guide id="14" pos="5596">
          <p15:clr>
            <a:srgbClr val="F26B43"/>
          </p15:clr>
        </p15:guide>
        <p15:guide id="15" pos="2436">
          <p15:clr>
            <a:srgbClr val="F26B43"/>
          </p15:clr>
        </p15:guide>
        <p15:guide id="16" pos="5244">
          <p15:clr>
            <a:srgbClr val="F26B43"/>
          </p15:clr>
        </p15:guide>
        <p15:guide id="17" pos="2792">
          <p15:clr>
            <a:srgbClr val="F26B43"/>
          </p15:clr>
        </p15:guide>
        <p15:guide id="18" pos="4892">
          <p15:clr>
            <a:srgbClr val="F26B43"/>
          </p15:clr>
        </p15:guide>
        <p15:guide id="19" pos="4543">
          <p15:clr>
            <a:srgbClr val="F26B43"/>
          </p15:clr>
        </p15:guide>
        <p15:guide id="20" pos="3488">
          <p15:clr>
            <a:srgbClr val="F26B43"/>
          </p15:clr>
        </p15:guide>
        <p15:guide id="21" pos="4192">
          <p15:clr>
            <a:srgbClr val="F26B43"/>
          </p15:clr>
        </p15:guide>
        <p15:guide id="23" pos="340">
          <p15:clr>
            <a:srgbClr val="A4A3A4"/>
          </p15:clr>
        </p15:guide>
        <p15:guide id="24" pos="7340">
          <p15:clr>
            <a:srgbClr val="A4A3A4"/>
          </p15:clr>
        </p15:guide>
        <p15:guide id="25" orient="horz" pos="1062">
          <p15:clr>
            <a:srgbClr val="5ACBF0"/>
          </p15:clr>
        </p15:guide>
        <p15:guide id="26" orient="horz" pos="3982">
          <p15:clr>
            <a:srgbClr val="A4A3A4"/>
          </p15:clr>
        </p15:guide>
        <p15:guide id="27" orient="horz" pos="338">
          <p15:clr>
            <a:srgbClr val="A4A3A4"/>
          </p15:clr>
        </p15:guide>
        <p15:guide id="28" orient="horz" pos="950">
          <p15:clr>
            <a:srgbClr val="5ACBF0"/>
          </p15:clr>
        </p15:guide>
        <p15:guide id="29" orient="horz" pos="249">
          <p15:clr>
            <a:srgbClr val="5ACBF0"/>
          </p15:clr>
        </p15:guide>
        <p15:guide id="30" orient="horz" pos="2160" userDrawn="1">
          <p15:clr>
            <a:srgbClr val="A4A3A4"/>
          </p15:clr>
        </p15:guide>
        <p15:guide id="31" pos="3840" userDrawn="1">
          <p15:clr>
            <a:srgbClr val="A4A3A4"/>
          </p15:clr>
        </p15:guide>
        <p15:guide id="32" pos="240" userDrawn="1">
          <p15:clr>
            <a:srgbClr val="547EBF"/>
          </p15:clr>
        </p15:guide>
        <p15:guide id="33" orient="horz" pos="240" userDrawn="1">
          <p15:clr>
            <a:srgbClr val="547EBF"/>
          </p15:clr>
        </p15:guide>
        <p15:guide id="34" pos="7440" userDrawn="1">
          <p15:clr>
            <a:srgbClr val="547EBF"/>
          </p15:clr>
        </p15:guide>
        <p15:guide id="35" orient="horz" pos="4080" userDrawn="1">
          <p15:clr>
            <a:srgbClr val="547EBF"/>
          </p15:clr>
        </p15:guide>
        <p15:guide id="36" pos="3960" userDrawn="1">
          <p15:clr>
            <a:srgbClr val="547EBF"/>
          </p15:clr>
        </p15:guide>
        <p15:guide id="37" pos="3720" userDrawn="1">
          <p15:clr>
            <a:srgbClr val="547EBF"/>
          </p15:clr>
        </p15:guide>
        <p15:guide id="38" pos="2112" userDrawn="1">
          <p15:clr>
            <a:srgbClr val="547EBF"/>
          </p15:clr>
        </p15:guide>
        <p15:guide id="39" pos="1848" userDrawn="1">
          <p15:clr>
            <a:srgbClr val="547EBF"/>
          </p15:clr>
        </p15:guide>
        <p15:guide id="40" pos="5568" userDrawn="1">
          <p15:clr>
            <a:srgbClr val="547EBF"/>
          </p15:clr>
        </p15:guide>
        <p15:guide id="41" pos="5832" userDrawn="1">
          <p15:clr>
            <a:srgbClr val="547EBF"/>
          </p15:clr>
        </p15:guide>
        <p15:guide id="42" pos="4968" userDrawn="1">
          <p15:clr>
            <a:srgbClr val="9FCC3B"/>
          </p15:clr>
        </p15:guide>
        <p15:guide id="43" pos="5208" userDrawn="1">
          <p15:clr>
            <a:srgbClr val="9FCC3B"/>
          </p15:clr>
        </p15:guide>
        <p15:guide id="44" pos="2712" userDrawn="1">
          <p15:clr>
            <a:srgbClr val="9FCC3B"/>
          </p15:clr>
        </p15:guide>
        <p15:guide id="45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rutor.ai/" TargetMode="External"/><Relationship Id="rId2" Type="http://schemas.openxmlformats.org/officeDocument/2006/relationships/hyperlink" Target="http://www.youtube.com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://www.google.com/" TargetMode="External"/><Relationship Id="rId4" Type="http://schemas.openxmlformats.org/officeDocument/2006/relationships/hyperlink" Target="http://www.github.com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navneet.it.19056@recb.ac.in" TargetMode="External"/><Relationship Id="rId2" Type="http://schemas.openxmlformats.org/officeDocument/2006/relationships/hyperlink" Target="mailto:Shagun.it.19056@recb.ac.in" TargetMode="Externa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54658044-0A54-492C-8843-4AAD0FA416C1}"/>
              </a:ext>
            </a:extLst>
          </p:cNvPr>
          <p:cNvSpPr txBox="1"/>
          <p:nvPr/>
        </p:nvSpPr>
        <p:spPr>
          <a:xfrm>
            <a:off x="588371" y="4721311"/>
            <a:ext cx="4880274" cy="169277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A6B76"/>
                </a:solidFill>
                <a:latin typeface="Berlin Sans FB" panose="020E0602020502020306" pitchFamily="34" charset="0"/>
              </a:rPr>
              <a:t>Presented To: 	Dr. Ishan Bhardwaj</a:t>
            </a:r>
          </a:p>
          <a:p>
            <a:r>
              <a:rPr lang="en-US" sz="2000" dirty="0">
                <a:solidFill>
                  <a:srgbClr val="5A6B76"/>
                </a:solidFill>
                <a:latin typeface="Berlin Sans FB" panose="020E0602020502020306" pitchFamily="34" charset="0"/>
              </a:rPr>
              <a:t>		Mr. Vivek Kumar Jaiswal</a:t>
            </a:r>
          </a:p>
          <a:p>
            <a:r>
              <a:rPr lang="en-US" sz="2000" dirty="0">
                <a:solidFill>
                  <a:srgbClr val="5A6B76"/>
                </a:solidFill>
                <a:latin typeface="Berlin Sans FB" panose="020E0602020502020306" pitchFamily="34" charset="0"/>
              </a:rPr>
              <a:t>		Mr. Pushp Maheshwari</a:t>
            </a:r>
          </a:p>
          <a:p>
            <a:r>
              <a:rPr lang="en-US" sz="2000" dirty="0">
                <a:solidFill>
                  <a:srgbClr val="5A6B76"/>
                </a:solidFill>
                <a:latin typeface="Berlin Sans FB" panose="020E0602020502020306" pitchFamily="34" charset="0"/>
              </a:rPr>
              <a:t>		</a:t>
            </a:r>
          </a:p>
          <a:p>
            <a:endParaRPr lang="en-IN" sz="2400" dirty="0">
              <a:solidFill>
                <a:srgbClr val="7030A0"/>
              </a:solidFill>
              <a:latin typeface="Berlin Sans FB" panose="020E0602020502020306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01202F-65BA-45E8-9012-32F31859505B}"/>
              </a:ext>
            </a:extLst>
          </p:cNvPr>
          <p:cNvSpPr txBox="1"/>
          <p:nvPr/>
        </p:nvSpPr>
        <p:spPr>
          <a:xfrm>
            <a:off x="7229384" y="4721311"/>
            <a:ext cx="4155838" cy="200054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5A6B76"/>
                </a:solidFill>
                <a:latin typeface="Berlin Sans FB" panose="020E0602020502020306" pitchFamily="34" charset="0"/>
              </a:rPr>
              <a:t>Presented By: 	Shagun Singh			Navneet Sagar </a:t>
            </a:r>
          </a:p>
          <a:p>
            <a:r>
              <a:rPr lang="en-US" sz="2000" dirty="0">
                <a:solidFill>
                  <a:srgbClr val="5A6B76"/>
                </a:solidFill>
                <a:latin typeface="Berlin Sans FB" panose="020E0602020502020306" pitchFamily="34" charset="0"/>
              </a:rPr>
              <a:t>		Akash Chaurasia</a:t>
            </a:r>
          </a:p>
          <a:p>
            <a:r>
              <a:rPr lang="en-US" sz="2000" dirty="0">
                <a:solidFill>
                  <a:srgbClr val="5A6B76"/>
                </a:solidFill>
                <a:latin typeface="Berlin Sans FB" panose="020E0602020502020306" pitchFamily="34" charset="0"/>
              </a:rPr>
              <a:t>		Aditya Kumar</a:t>
            </a:r>
          </a:p>
          <a:p>
            <a:r>
              <a:rPr lang="en-US" sz="2000" dirty="0">
                <a:solidFill>
                  <a:srgbClr val="5A6B76"/>
                </a:solidFill>
                <a:latin typeface="Berlin Sans FB" panose="020E0602020502020306" pitchFamily="34" charset="0"/>
              </a:rPr>
              <a:t>Branch:		I T 3rd Year</a:t>
            </a:r>
            <a:endParaRPr lang="en-IN" sz="2000" dirty="0">
              <a:solidFill>
                <a:srgbClr val="5A6B76"/>
              </a:solidFill>
              <a:latin typeface="Berlin Sans FB" panose="020E0602020502020306" pitchFamily="34" charset="0"/>
            </a:endParaRPr>
          </a:p>
          <a:p>
            <a:endParaRPr lang="en-IN" sz="2400" dirty="0">
              <a:solidFill>
                <a:srgbClr val="7030A0"/>
              </a:solidFill>
              <a:latin typeface="Berlin Sans FB" panose="020E0602020502020306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C6E1EE1-AC5B-4FB2-BB47-30D6D8871C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69733" y="1490316"/>
            <a:ext cx="2596518" cy="25052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Slide Number Placeholder 49">
            <a:extLst>
              <a:ext uri="{FF2B5EF4-FFF2-40B4-BE49-F238E27FC236}">
                <a16:creationId xmlns:a16="http://schemas.microsoft.com/office/drawing/2014/main" id="{E0C5FC0D-EA06-4EB7-B107-5C09FC3DF6CF}"/>
              </a:ext>
            </a:extLst>
          </p:cNvPr>
          <p:cNvSpPr txBox="1">
            <a:spLocks/>
          </p:cNvSpPr>
          <p:nvPr/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D39607A7-8386-47DB-8578-DDEDD194E5D4}" type="slidenum">
              <a:rPr lang="en-US" sz="1000" smtClean="0"/>
              <a:pPr algn="r"/>
              <a:t>1</a:t>
            </a:fld>
            <a:endParaRPr lang="en-US" sz="1000" dirty="0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077DFBEC-E011-41A0-97DC-FD91BD71FC6B}"/>
              </a:ext>
            </a:extLst>
          </p:cNvPr>
          <p:cNvSpPr txBox="1">
            <a:spLocks/>
          </p:cNvSpPr>
          <p:nvPr/>
        </p:nvSpPr>
        <p:spPr>
          <a:xfrm>
            <a:off x="588371" y="222693"/>
            <a:ext cx="7044198" cy="2757170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>
            <a:normAutofit lnSpcReduction="10000"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kern="1200" dirty="0">
                <a:solidFill>
                  <a:srgbClr val="68598D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5400" kern="1200" dirty="0">
                <a:solidFill>
                  <a:srgbClr val="3B3838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Bookman Old Style" panose="0205060405050502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Minor Project-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5400" kern="1200" dirty="0">
                <a:solidFill>
                  <a:srgbClr val="3B3838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Bookman Old Style" panose="0205060405050502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WEB BROWSER</a:t>
            </a:r>
            <a:endParaRPr lang="en-US" sz="1100" dirty="0"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5400" kern="1200" dirty="0">
                <a:solidFill>
                  <a:srgbClr val="3B3838"/>
                </a:solidFill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  <a:latin typeface="Bookman Old Style" panose="020506040505050202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endParaRPr lang="en-US" sz="1100" dirty="0">
              <a:effectLst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3B8E51-541F-47BF-A56F-6D48525AD3F5}"/>
              </a:ext>
            </a:extLst>
          </p:cNvPr>
          <p:cNvSpPr txBox="1"/>
          <p:nvPr/>
        </p:nvSpPr>
        <p:spPr>
          <a:xfrm>
            <a:off x="588371" y="2618034"/>
            <a:ext cx="7156038" cy="1740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kern="1200" dirty="0" err="1">
                <a:solidFill>
                  <a:srgbClr val="68598D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Rajkiya</a:t>
            </a:r>
            <a:r>
              <a:rPr lang="en-US" sz="2800" b="1" kern="1200" dirty="0">
                <a:solidFill>
                  <a:srgbClr val="68598D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Engineering College, Bijnor</a:t>
            </a:r>
          </a:p>
          <a:p>
            <a:pPr marL="0" marR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1" dirty="0">
                <a:solidFill>
                  <a:srgbClr val="5A6E6E"/>
                </a:solidFill>
                <a:latin typeface="Book Antiqua" panose="02040602050305030304" pitchFamily="18" charset="0"/>
                <a:cs typeface="Mangal" panose="02040503050203030202" pitchFamily="18" charset="0"/>
              </a:rPr>
              <a:t>(Affiliated to DR. A. P. J. ABDUL KALAM TECHNICAL UNIVERSITY Lucknow)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b="1" kern="1200" dirty="0">
                <a:solidFill>
                  <a:srgbClr val="68598D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 </a:t>
            </a:r>
            <a:endParaRPr lang="en-US" sz="8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29A411D-65A6-4987-B771-15265C6D6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8909" y="389947"/>
            <a:ext cx="3614182" cy="95945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Future 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106670-B31A-4317-916D-EB66B85683C8}"/>
              </a:ext>
            </a:extLst>
          </p:cNvPr>
          <p:cNvSpPr txBox="1"/>
          <p:nvPr/>
        </p:nvSpPr>
        <p:spPr>
          <a:xfrm>
            <a:off x="1296139" y="2050742"/>
            <a:ext cx="817633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Book Mark</a:t>
            </a:r>
          </a:p>
          <a:p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History</a:t>
            </a:r>
          </a:p>
          <a:p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Username linking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Pop-up notifications. </a:t>
            </a:r>
          </a:p>
        </p:txBody>
      </p:sp>
      <p:sp>
        <p:nvSpPr>
          <p:cNvPr id="6" name="Slide Number Placeholder 49">
            <a:extLst>
              <a:ext uri="{FF2B5EF4-FFF2-40B4-BE49-F238E27FC236}">
                <a16:creationId xmlns:a16="http://schemas.microsoft.com/office/drawing/2014/main" id="{8B664812-F490-422C-BC9B-23B97FACC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628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092D7F1-2611-497E-83D3-E2BD2203386C}"/>
              </a:ext>
            </a:extLst>
          </p:cNvPr>
          <p:cNvSpPr txBox="1">
            <a:spLocks/>
          </p:cNvSpPr>
          <p:nvPr/>
        </p:nvSpPr>
        <p:spPr>
          <a:xfrm>
            <a:off x="452762" y="389947"/>
            <a:ext cx="11290188" cy="1101502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 fontScale="975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5D4AFE-6217-463B-ACCE-50337B0620CF}"/>
              </a:ext>
            </a:extLst>
          </p:cNvPr>
          <p:cNvSpPr txBox="1"/>
          <p:nvPr/>
        </p:nvSpPr>
        <p:spPr>
          <a:xfrm>
            <a:off x="1296139" y="2050742"/>
            <a:ext cx="8176334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Python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 Programming</a:t>
            </a:r>
          </a:p>
          <a:p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Python Modules:-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sys, os, PyQt5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Use of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HTML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,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CSS 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and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JavaScript 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for User Interface.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PyCharm 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&amp;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Visual Studio 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Code as IDE. </a:t>
            </a:r>
          </a:p>
        </p:txBody>
      </p:sp>
      <p:sp>
        <p:nvSpPr>
          <p:cNvPr id="9" name="Slide Number Placeholder 49">
            <a:extLst>
              <a:ext uri="{FF2B5EF4-FFF2-40B4-BE49-F238E27FC236}">
                <a16:creationId xmlns:a16="http://schemas.microsoft.com/office/drawing/2014/main" id="{C5360598-190A-46CE-880B-6ACA02520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16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092D7F1-2611-497E-83D3-E2BD2203386C}"/>
              </a:ext>
            </a:extLst>
          </p:cNvPr>
          <p:cNvSpPr txBox="1">
            <a:spLocks/>
          </p:cNvSpPr>
          <p:nvPr/>
        </p:nvSpPr>
        <p:spPr>
          <a:xfrm>
            <a:off x="4288909" y="389947"/>
            <a:ext cx="3614182" cy="959459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 fontScale="97500"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kern="1200" cap="none" spc="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Resources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5D4AFE-6217-463B-ACCE-50337B0620CF}"/>
              </a:ext>
            </a:extLst>
          </p:cNvPr>
          <p:cNvSpPr txBox="1"/>
          <p:nvPr/>
        </p:nvSpPr>
        <p:spPr>
          <a:xfrm>
            <a:off x="1296139" y="2050742"/>
            <a:ext cx="8176334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hlinkClick r:id="rId2"/>
              </a:rPr>
              <a:t>www.youtube.com</a:t>
            </a: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hlinkClick r:id="rId3"/>
              </a:rPr>
              <a:t>www.prutor.ai</a:t>
            </a: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hlinkClick r:id="rId4"/>
              </a:rPr>
              <a:t>www.github.com</a:t>
            </a: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hlinkClick r:id="rId5"/>
              </a:rPr>
              <a:t>www.google.com</a:t>
            </a: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Reference Books</a:t>
            </a:r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</a:endParaRPr>
          </a:p>
        </p:txBody>
      </p:sp>
      <p:sp>
        <p:nvSpPr>
          <p:cNvPr id="6" name="Slide Number Placeholder 49">
            <a:extLst>
              <a:ext uri="{FF2B5EF4-FFF2-40B4-BE49-F238E27FC236}">
                <a16:creationId xmlns:a16="http://schemas.microsoft.com/office/drawing/2014/main" id="{51B7129A-3054-477B-BC22-B347726FC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351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4547" y="385653"/>
            <a:ext cx="3856679" cy="1061408"/>
          </a:xfrm>
        </p:spPr>
        <p:txBody>
          <a:bodyPr wrap="square" anchor="b">
            <a:normAutofit/>
          </a:bodyPr>
          <a:lstStyle/>
          <a:p>
            <a:r>
              <a:rPr lang="en-US" sz="5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Presented</a:t>
            </a:r>
            <a:r>
              <a:rPr lang="en-US" sz="5400" b="1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 </a:t>
            </a:r>
            <a:r>
              <a:rPr lang="en-US" sz="5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By</a:t>
            </a:r>
          </a:p>
        </p:txBody>
      </p:sp>
      <p:sp>
        <p:nvSpPr>
          <p:cNvPr id="126" name="Slide Number Placeholder 49">
            <a:extLst>
              <a:ext uri="{FF2B5EF4-FFF2-40B4-BE49-F238E27FC236}">
                <a16:creationId xmlns:a16="http://schemas.microsoft.com/office/drawing/2014/main" id="{64086F3C-129F-4A29-A09C-7700661E0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0D4311-CDD1-48EA-9FF0-0D8804D3B295}"/>
              </a:ext>
            </a:extLst>
          </p:cNvPr>
          <p:cNvSpPr txBox="1"/>
          <p:nvPr/>
        </p:nvSpPr>
        <p:spPr>
          <a:xfrm>
            <a:off x="1046284" y="2488254"/>
            <a:ext cx="3194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ook Antiqua" panose="02040602050305030304" pitchFamily="18" charset="0"/>
              </a:rPr>
              <a:t>SHAGUN SINGH</a:t>
            </a:r>
          </a:p>
          <a:p>
            <a:r>
              <a:rPr lang="en-US" dirty="0">
                <a:latin typeface="Book Antiqua" panose="02040602050305030304" pitchFamily="18" charset="0"/>
              </a:rPr>
              <a:t>1907350130056</a:t>
            </a:r>
          </a:p>
          <a:p>
            <a:endParaRPr lang="en-US" dirty="0">
              <a:latin typeface="Book Antiqua" panose="02040602050305030304" pitchFamily="18" charset="0"/>
            </a:endParaRPr>
          </a:p>
          <a:p>
            <a:r>
              <a:rPr lang="en-US" dirty="0">
                <a:latin typeface="Book Antiqua" panose="02040602050305030304" pitchFamily="18" charset="0"/>
                <a:hlinkClick r:id="rId2"/>
              </a:rPr>
              <a:t>shagun.it.19056@recb.ac.in</a:t>
            </a:r>
            <a:endParaRPr lang="en-US" dirty="0">
              <a:latin typeface="Book Antiqua" panose="02040602050305030304" pitchFamily="18" charset="0"/>
            </a:endParaRPr>
          </a:p>
          <a:p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297272-E2AA-4E25-81DA-B7F2692F2145}"/>
              </a:ext>
            </a:extLst>
          </p:cNvPr>
          <p:cNvSpPr txBox="1"/>
          <p:nvPr/>
        </p:nvSpPr>
        <p:spPr>
          <a:xfrm>
            <a:off x="1046283" y="4737642"/>
            <a:ext cx="3194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ook Antiqua" panose="02040602050305030304" pitchFamily="18" charset="0"/>
              </a:rPr>
              <a:t>AKASH CHAURASIA</a:t>
            </a:r>
          </a:p>
          <a:p>
            <a:endParaRPr lang="en-US" dirty="0">
              <a:latin typeface="Book Antiqua" panose="02040602050305030304" pitchFamily="18" charset="0"/>
            </a:endParaRPr>
          </a:p>
          <a:p>
            <a:r>
              <a:rPr lang="en-US" dirty="0">
                <a:latin typeface="Book Antiqua" panose="02040602050305030304" pitchFamily="18" charset="0"/>
              </a:rPr>
              <a:t>1907350130010</a:t>
            </a:r>
          </a:p>
          <a:p>
            <a:r>
              <a:rPr lang="en-US" dirty="0">
                <a:latin typeface="Book Antiqua" panose="02040602050305030304" pitchFamily="18" charset="0"/>
                <a:hlinkClick r:id="rId2"/>
              </a:rPr>
              <a:t>akash.it.19010@recb.ac.in</a:t>
            </a:r>
            <a:endParaRPr lang="en-US" dirty="0">
              <a:latin typeface="Book Antiqua" panose="02040602050305030304" pitchFamily="18" charset="0"/>
            </a:endParaRPr>
          </a:p>
          <a:p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2BF670-0C0D-4A81-8B24-E045ABF61279}"/>
              </a:ext>
            </a:extLst>
          </p:cNvPr>
          <p:cNvSpPr txBox="1"/>
          <p:nvPr/>
        </p:nvSpPr>
        <p:spPr>
          <a:xfrm>
            <a:off x="5991845" y="2511493"/>
            <a:ext cx="3194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ook Antiqua" panose="02040602050305030304" pitchFamily="18" charset="0"/>
              </a:rPr>
              <a:t>NAVNEET SAGAR</a:t>
            </a:r>
          </a:p>
          <a:p>
            <a:r>
              <a:rPr lang="en-US" dirty="0">
                <a:latin typeface="Book Antiqua" panose="02040602050305030304" pitchFamily="18" charset="0"/>
              </a:rPr>
              <a:t>1907350130042</a:t>
            </a:r>
          </a:p>
          <a:p>
            <a:endParaRPr lang="en-US" dirty="0">
              <a:latin typeface="Book Antiqua" panose="02040602050305030304" pitchFamily="18" charset="0"/>
            </a:endParaRPr>
          </a:p>
          <a:p>
            <a:r>
              <a:rPr lang="en-US" dirty="0">
                <a:latin typeface="Book Antiqua" panose="02040602050305030304" pitchFamily="18" charset="0"/>
                <a:hlinkClick r:id="rId3"/>
              </a:rPr>
              <a:t>navneet.it.19042@recb.ac.in</a:t>
            </a:r>
            <a:endParaRPr lang="en-US" dirty="0">
              <a:latin typeface="Book Antiqua" panose="02040602050305030304" pitchFamily="18" charset="0"/>
            </a:endParaRPr>
          </a:p>
          <a:p>
            <a:endParaRPr lang="en-US" dirty="0">
              <a:latin typeface="Book Antiqua" panose="0204060205030503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530629-3FFF-4BC0-BD90-3616FCDA0A50}"/>
              </a:ext>
            </a:extLst>
          </p:cNvPr>
          <p:cNvSpPr txBox="1"/>
          <p:nvPr/>
        </p:nvSpPr>
        <p:spPr>
          <a:xfrm>
            <a:off x="6096000" y="4776254"/>
            <a:ext cx="3194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ook Antiqua" panose="02040602050305030304" pitchFamily="18" charset="0"/>
              </a:rPr>
              <a:t>ADITYA KUMAR</a:t>
            </a:r>
          </a:p>
          <a:p>
            <a:endParaRPr lang="en-US" dirty="0">
              <a:latin typeface="Book Antiqua" panose="02040602050305030304" pitchFamily="18" charset="0"/>
            </a:endParaRPr>
          </a:p>
          <a:p>
            <a:r>
              <a:rPr lang="en-US" dirty="0">
                <a:latin typeface="Book Antiqua" panose="02040602050305030304" pitchFamily="18" charset="0"/>
              </a:rPr>
              <a:t>1907350130009</a:t>
            </a:r>
          </a:p>
          <a:p>
            <a:r>
              <a:rPr lang="en-US" dirty="0">
                <a:latin typeface="Book Antiqua" panose="02040602050305030304" pitchFamily="18" charset="0"/>
                <a:hlinkClick r:id="rId2"/>
              </a:rPr>
              <a:t>aditya.it.19009@recb.ac.in</a:t>
            </a:r>
            <a:endParaRPr lang="en-US" dirty="0">
              <a:latin typeface="Book Antiqua" panose="02040602050305030304" pitchFamily="18" charset="0"/>
            </a:endParaRPr>
          </a:p>
          <a:p>
            <a:endParaRPr lang="en-US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3683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610F54B-C39E-43FB-954E-74FB91DA0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7313" y="1917577"/>
            <a:ext cx="6450771" cy="265420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97296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EDA3A9-054F-4B7A-BD9B-C30977F377E5}"/>
              </a:ext>
            </a:extLst>
          </p:cNvPr>
          <p:cNvSpPr txBox="1"/>
          <p:nvPr/>
        </p:nvSpPr>
        <p:spPr>
          <a:xfrm>
            <a:off x="3403106" y="79898"/>
            <a:ext cx="53857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spc="50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okman Old Style" panose="02050604050505020204" pitchFamily="18" charset="0"/>
              </a:rPr>
              <a:t>Content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538C99-7AB4-4D13-A346-94E7A1A1CA2E}"/>
              </a:ext>
            </a:extLst>
          </p:cNvPr>
          <p:cNvSpPr txBox="1"/>
          <p:nvPr/>
        </p:nvSpPr>
        <p:spPr>
          <a:xfrm>
            <a:off x="1056442" y="1453567"/>
            <a:ext cx="8966446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Web Browser				</a:t>
            </a:r>
          </a:p>
          <a:p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Project: Flash Browser</a:t>
            </a:r>
          </a:p>
          <a:p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Features of FLASH Browser</a:t>
            </a:r>
          </a:p>
          <a:p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Technical Platform</a:t>
            </a:r>
          </a:p>
          <a:p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Snapshots and Working</a:t>
            </a:r>
          </a:p>
          <a:p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Future Work</a:t>
            </a:r>
          </a:p>
          <a:p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Resources</a:t>
            </a:r>
          </a:p>
        </p:txBody>
      </p:sp>
      <p:sp>
        <p:nvSpPr>
          <p:cNvPr id="7" name="Slide Number Placeholder 49">
            <a:extLst>
              <a:ext uri="{FF2B5EF4-FFF2-40B4-BE49-F238E27FC236}">
                <a16:creationId xmlns:a16="http://schemas.microsoft.com/office/drawing/2014/main" id="{A91807EA-9F9F-42A1-8B2B-55B395C10767}"/>
              </a:ext>
            </a:extLst>
          </p:cNvPr>
          <p:cNvSpPr txBox="1">
            <a:spLocks/>
          </p:cNvSpPr>
          <p:nvPr/>
        </p:nvSpPr>
        <p:spPr>
          <a:xfrm>
            <a:off x="9982800" y="6357600"/>
            <a:ext cx="1760150" cy="4608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D39607A7-8386-47DB-8578-DDEDD194E5D4}" type="slidenum">
              <a:rPr lang="en-US" sz="1000" smtClean="0"/>
              <a:pPr algn="r"/>
              <a:t>2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85850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2EDA3A9-054F-4B7A-BD9B-C30977F377E5}"/>
              </a:ext>
            </a:extLst>
          </p:cNvPr>
          <p:cNvSpPr txBox="1"/>
          <p:nvPr/>
        </p:nvSpPr>
        <p:spPr>
          <a:xfrm>
            <a:off x="2689934" y="506027"/>
            <a:ext cx="53857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spc="50" dirty="0">
                <a:ln w="0"/>
                <a:solidFill>
                  <a:schemeClr val="bg2">
                    <a:lumMod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ookman Old Style" panose="02050604050505020204" pitchFamily="18" charset="0"/>
              </a:rPr>
              <a:t>Web Browser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538C99-7AB4-4D13-A346-94E7A1A1CA2E}"/>
              </a:ext>
            </a:extLst>
          </p:cNvPr>
          <p:cNvSpPr txBox="1"/>
          <p:nvPr/>
        </p:nvSpPr>
        <p:spPr>
          <a:xfrm>
            <a:off x="1180730" y="1669002"/>
            <a:ext cx="709325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Web Browser allows you too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access Information 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on the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world wide web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.</a:t>
            </a:r>
          </a:p>
          <a:p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A web browser is a software program that allows a user to              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locate, access 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and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 display web pages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Browsers translate web pages and websites delivered using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Hypertext Transfer Protocol 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(HTTP) into human-readable content.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C63E1CF0-C24B-42D8-B052-2FD558D32C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877148" y="1199898"/>
            <a:ext cx="1640150" cy="164015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858C5DF8-9B7C-4527-B3A0-39DE8A07D5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400865" y="2914952"/>
            <a:ext cx="1976762" cy="1976762"/>
          </a:xfrm>
          <a:prstGeom prst="rect">
            <a:avLst/>
          </a:prstGeom>
        </p:spPr>
      </p:pic>
      <p:pic>
        <p:nvPicPr>
          <p:cNvPr id="12" name="Graphic 11">
            <a:extLst>
              <a:ext uri="{FF2B5EF4-FFF2-40B4-BE49-F238E27FC236}">
                <a16:creationId xmlns:a16="http://schemas.microsoft.com/office/drawing/2014/main" id="{F2E3D2F1-BA38-4792-8958-634A29F1F0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48832" y="4568027"/>
            <a:ext cx="2028085" cy="2019973"/>
          </a:xfrm>
          <a:prstGeom prst="rect">
            <a:avLst/>
          </a:prstGeom>
        </p:spPr>
      </p:pic>
      <p:sp>
        <p:nvSpPr>
          <p:cNvPr id="9" name="Slide Number Placeholder 49">
            <a:extLst>
              <a:ext uri="{FF2B5EF4-FFF2-40B4-BE49-F238E27FC236}">
                <a16:creationId xmlns:a16="http://schemas.microsoft.com/office/drawing/2014/main" id="{3DF4243B-30E9-4C6B-9671-31955EC4BA9D}"/>
              </a:ext>
            </a:extLst>
          </p:cNvPr>
          <p:cNvSpPr txBox="1">
            <a:spLocks/>
          </p:cNvSpPr>
          <p:nvPr/>
        </p:nvSpPr>
        <p:spPr>
          <a:xfrm>
            <a:off x="10116767" y="6544789"/>
            <a:ext cx="1760150" cy="4608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D39607A7-8386-47DB-8578-DDEDD194E5D4}" type="slidenum">
              <a:rPr lang="en-US" sz="1000" smtClean="0"/>
              <a:pPr algn="r"/>
              <a:t>3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517944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1705" y="563736"/>
            <a:ext cx="9028589" cy="699114"/>
          </a:xfrm>
        </p:spPr>
        <p:txBody>
          <a:bodyPr wrap="square" anchor="b">
            <a:normAutofit fontScale="90000"/>
          </a:bodyPr>
          <a:lstStyle/>
          <a:p>
            <a:r>
              <a:rPr lang="en-US" sz="60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Project: Flash Browser</a:t>
            </a:r>
            <a:endParaRPr lang="en-US" dirty="0">
              <a:solidFill>
                <a:schemeClr val="bg2">
                  <a:lumMod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man Old Style" panose="02050604050505020204" pitchFamily="18" charset="0"/>
            </a:endParaRPr>
          </a:p>
        </p:txBody>
      </p:sp>
      <p:sp>
        <p:nvSpPr>
          <p:cNvPr id="104" name="Slide Number Placeholder 49">
            <a:extLst>
              <a:ext uri="{FF2B5EF4-FFF2-40B4-BE49-F238E27FC236}">
                <a16:creationId xmlns:a16="http://schemas.microsoft.com/office/drawing/2014/main" id="{BC4462F5-98AF-457A-94DC-C44EA8356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34CDB3-8B7C-41F5-A19A-9212D6832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451" y="1888723"/>
            <a:ext cx="3867725" cy="37064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0FAEC1-C534-4A27-9CD3-78E9564CE037}"/>
              </a:ext>
            </a:extLst>
          </p:cNvPr>
          <p:cNvSpPr txBox="1"/>
          <p:nvPr/>
        </p:nvSpPr>
        <p:spPr>
          <a:xfrm>
            <a:off x="1180730" y="1669002"/>
            <a:ext cx="7093258" cy="4420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Flash browser is a web browser which act as an </a:t>
            </a:r>
            <a:r>
              <a:rPr lang="en-US" sz="2000" b="1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Interface between the User and Web servers.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endParaRPr lang="en-US" sz="2000" dirty="0">
              <a:solidFill>
                <a:srgbClr val="5A6B76"/>
              </a:solidFill>
              <a:effectLst/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Flash browser is a software application that resides on a computer and is used to </a:t>
            </a:r>
            <a:r>
              <a:rPr lang="en-US" sz="2000" b="1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locate </a:t>
            </a:r>
            <a:r>
              <a:rPr lang="en-US" sz="2000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en-US" sz="2000" b="1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display web pages</a:t>
            </a:r>
            <a:r>
              <a:rPr lang="en-US" sz="2000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sz="2000" dirty="0">
              <a:solidFill>
                <a:srgbClr val="5A6B76"/>
              </a:solidFill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endParaRPr lang="en-US" sz="2000" dirty="0">
              <a:solidFill>
                <a:srgbClr val="5A6B76"/>
              </a:solidFill>
              <a:effectLst/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Flash browser is for </a:t>
            </a:r>
            <a:r>
              <a:rPr lang="en-US" sz="2000" b="1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Retrieving, Presenting </a:t>
            </a:r>
            <a:r>
              <a:rPr lang="en-US" sz="2000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en-US" sz="2000" b="1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Trans versing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information resources on the world wide web.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619" y="512161"/>
            <a:ext cx="9596761" cy="750689"/>
          </a:xfrm>
        </p:spPr>
        <p:txBody>
          <a:bodyPr wrap="square" anchor="b">
            <a:noAutofit/>
          </a:bodyPr>
          <a:lstStyle/>
          <a:p>
            <a:r>
              <a:rPr lang="en-US" sz="5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Features of FLASH Browser</a:t>
            </a:r>
          </a:p>
        </p:txBody>
      </p:sp>
      <p:sp>
        <p:nvSpPr>
          <p:cNvPr id="104" name="Slide Number Placeholder 49">
            <a:extLst>
              <a:ext uri="{FF2B5EF4-FFF2-40B4-BE49-F238E27FC236}">
                <a16:creationId xmlns:a16="http://schemas.microsoft.com/office/drawing/2014/main" id="{BC4462F5-98AF-457A-94DC-C44EA8356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34CDB3-8B7C-41F5-A19A-9212D6832E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451" y="1888723"/>
            <a:ext cx="3867725" cy="37064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AAFAB9-6F62-4851-AD46-EC785A511E4C}"/>
              </a:ext>
            </a:extLst>
          </p:cNvPr>
          <p:cNvSpPr txBox="1"/>
          <p:nvPr/>
        </p:nvSpPr>
        <p:spPr>
          <a:xfrm>
            <a:off x="941033" y="1731146"/>
            <a:ext cx="7239418" cy="4866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Flash Browser is 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Open source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sz="2000" dirty="0">
              <a:solidFill>
                <a:srgbClr val="5A6B76"/>
              </a:solidFill>
              <a:effectLst/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1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Back, Forward </a:t>
            </a:r>
            <a:r>
              <a:rPr lang="en-US" sz="2000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</a:t>
            </a:r>
            <a:r>
              <a:rPr lang="en-US" sz="2000" b="1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Reload buttons.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sz="2000" b="1" dirty="0">
              <a:solidFill>
                <a:srgbClr val="5A6B76"/>
              </a:solidFill>
              <a:effectLst/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Home 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button that gets you to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Home page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sz="2000" dirty="0">
              <a:solidFill>
                <a:srgbClr val="5A6B76"/>
              </a:solidFill>
              <a:effectLst/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</a:rPr>
              <a:t>Huge Resources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</a:rPr>
              <a:t> available on internet.</a:t>
            </a:r>
            <a:r>
              <a:rPr lang="en-US" sz="1800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sz="1800" dirty="0">
              <a:solidFill>
                <a:srgbClr val="5A6B76"/>
              </a:solidFill>
              <a:effectLst/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800" dirty="0">
                <a:solidFill>
                  <a:srgbClr val="5A6B76"/>
                </a:solidFill>
                <a:latin typeface="Book Antiqua" panose="02040602050305030304" pitchFamily="18" charset="0"/>
              </a:rPr>
              <a:t>Space consumption is </a:t>
            </a:r>
            <a:r>
              <a:rPr lang="en-US" sz="1800" b="1" dirty="0">
                <a:solidFill>
                  <a:srgbClr val="5A6B76"/>
                </a:solidFill>
                <a:latin typeface="Book Antiqua" panose="02040602050305030304" pitchFamily="18" charset="0"/>
              </a:rPr>
              <a:t>very less</a:t>
            </a:r>
            <a:r>
              <a:rPr lang="en-US" sz="1800" dirty="0">
                <a:solidFill>
                  <a:srgbClr val="5A6B76"/>
                </a:solidFill>
                <a:latin typeface="Book Antiqua" panose="02040602050305030304" pitchFamily="18" charset="0"/>
              </a:rPr>
              <a:t>.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endParaRPr lang="en-US" sz="1800" b="1" dirty="0">
              <a:solidFill>
                <a:srgbClr val="5A6B76"/>
              </a:solidFill>
              <a:effectLst/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5A6B76"/>
                </a:solidFill>
                <a:latin typeface="Book Antiqua" panose="02040602050305030304" pitchFamily="18" charset="0"/>
              </a:rPr>
              <a:t>No need of </a:t>
            </a:r>
            <a:r>
              <a:rPr lang="en-US" sz="1800" b="1" dirty="0">
                <a:solidFill>
                  <a:srgbClr val="5A6B76"/>
                </a:solidFill>
                <a:latin typeface="Book Antiqua" panose="02040602050305030304" pitchFamily="18" charset="0"/>
              </a:rPr>
              <a:t>Higher configured system.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1806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619" y="512161"/>
            <a:ext cx="9596761" cy="750689"/>
          </a:xfrm>
        </p:spPr>
        <p:txBody>
          <a:bodyPr wrap="square" anchor="b">
            <a:noAutofit/>
          </a:bodyPr>
          <a:lstStyle/>
          <a:p>
            <a:r>
              <a:rPr lang="en-US" sz="5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man Old Style" panose="02050604050505020204" pitchFamily="18" charset="0"/>
              </a:rPr>
              <a:t>Technical Platform</a:t>
            </a:r>
          </a:p>
        </p:txBody>
      </p:sp>
      <p:sp>
        <p:nvSpPr>
          <p:cNvPr id="104" name="Slide Number Placeholder 49">
            <a:extLst>
              <a:ext uri="{FF2B5EF4-FFF2-40B4-BE49-F238E27FC236}">
                <a16:creationId xmlns:a16="http://schemas.microsoft.com/office/drawing/2014/main" id="{BC4462F5-98AF-457A-94DC-C44EA8356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AAFAB9-6F62-4851-AD46-EC785A511E4C}"/>
              </a:ext>
            </a:extLst>
          </p:cNvPr>
          <p:cNvSpPr txBox="1"/>
          <p:nvPr/>
        </p:nvSpPr>
        <p:spPr>
          <a:xfrm>
            <a:off x="941033" y="1731146"/>
            <a:ext cx="8060924" cy="4655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Software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:-</a:t>
            </a:r>
            <a:r>
              <a:rPr lang="en-US" sz="2000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PyCharm Community Edition 2021.2.3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r>
              <a:rPr lang="en-US" sz="2000" b="1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	Visual 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</a:t>
            </a:r>
            <a:r>
              <a:rPr lang="en-US" sz="2000" b="1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tudio Code 1.62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	Photoshop 6.7 CS6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endParaRPr lang="en-US" sz="2000" b="1" dirty="0">
              <a:solidFill>
                <a:srgbClr val="5A6B76"/>
              </a:solidFill>
              <a:effectLst/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1" dirty="0">
                <a:solidFill>
                  <a:srgbClr val="5A6B76"/>
                </a:solidFill>
                <a:effectLst/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Back</a:t>
            </a: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end Interface :- 	Python 3.10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endParaRPr lang="en-US" sz="2000" b="1" dirty="0">
              <a:solidFill>
                <a:srgbClr val="5A6B76"/>
              </a:solidFill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User Interface :- 	HTML 5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	CSS 3 </a:t>
            </a: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tabLst>
                <a:tab pos="457200" algn="l"/>
              </a:tabLst>
            </a:pPr>
            <a:r>
              <a:rPr lang="en-US" sz="2000" b="1" dirty="0">
                <a:solidFill>
                  <a:srgbClr val="5A6B76"/>
                </a:solidFill>
                <a:latin typeface="Book Antiqua" panose="0204060205030503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			Java Script</a:t>
            </a:r>
            <a:endParaRPr lang="en-US" sz="2000" dirty="0">
              <a:solidFill>
                <a:srgbClr val="5A6B76"/>
              </a:solidFill>
              <a:effectLst/>
              <a:latin typeface="Book Antiqua" panose="0204060205030503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  <a:p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4E17FCEF-CD51-464C-9B12-C0D4F38874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31712" y="1520817"/>
            <a:ext cx="1610557" cy="1610557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820DA1EB-98A2-4DD8-BE68-2D0844E696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93275" y="2584319"/>
            <a:ext cx="1540183" cy="15401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52D3A4-0790-4345-9BD0-8D7224A4AA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5949" y="4862714"/>
            <a:ext cx="4235018" cy="154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599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2437" y="0"/>
            <a:ext cx="6931980" cy="93282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Snapshots &amp; Working</a:t>
            </a:r>
          </a:p>
        </p:txBody>
      </p:sp>
      <p:sp>
        <p:nvSpPr>
          <p:cNvPr id="14" name="Slide Number Placeholder 49">
            <a:extLst>
              <a:ext uri="{FF2B5EF4-FFF2-40B4-BE49-F238E27FC236}">
                <a16:creationId xmlns:a16="http://schemas.microsoft.com/office/drawing/2014/main" id="{FE0E29C1-3AC9-4C3D-A129-4AE522CD0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5CE6FC-8C0A-4D4D-9295-89177F3A3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419" y="1438183"/>
            <a:ext cx="7928746" cy="44599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9BC2D6-23BC-41A9-A430-84509EFEF3B9}"/>
              </a:ext>
            </a:extLst>
          </p:cNvPr>
          <p:cNvSpPr txBox="1"/>
          <p:nvPr/>
        </p:nvSpPr>
        <p:spPr>
          <a:xfrm>
            <a:off x="8859915" y="1518082"/>
            <a:ext cx="30450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This is our default </a:t>
            </a:r>
            <a:r>
              <a:rPr lang="en-US" b="1" dirty="0">
                <a:latin typeface="Book Antiqua" panose="02040602050305030304" pitchFamily="18" charset="0"/>
              </a:rPr>
              <a:t>Home Page</a:t>
            </a:r>
            <a:r>
              <a:rPr lang="en-US" dirty="0">
                <a:latin typeface="Book Antiqua" panose="02040602050305030304" pitchFamily="18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Default Search Engine is </a:t>
            </a:r>
            <a:r>
              <a:rPr lang="en-US" b="1" dirty="0">
                <a:latin typeface="Book Antiqua" panose="02040602050305030304" pitchFamily="18" charset="0"/>
              </a:rPr>
              <a:t>ECOSIA</a:t>
            </a:r>
            <a:r>
              <a:rPr lang="en-US" dirty="0">
                <a:latin typeface="Book Antiqua" panose="02040602050305030304" pitchFamily="18" charset="0"/>
              </a:rPr>
              <a:t>.</a:t>
            </a:r>
          </a:p>
          <a:p>
            <a:endParaRPr lang="en-US" dirty="0"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Book Antiqua" panose="02040602050305030304" pitchFamily="18" charset="0"/>
              </a:rPr>
              <a:t>Some quick access icons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latin typeface="Book Antiqua" panose="02040602050305030304" pitchFamily="18" charset="0"/>
              </a:rPr>
              <a:t>YouTube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latin typeface="Book Antiqua" panose="02040602050305030304" pitchFamily="18" charset="0"/>
              </a:rPr>
              <a:t>Facebook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latin typeface="Book Antiqua" panose="02040602050305030304" pitchFamily="18" charset="0"/>
              </a:rPr>
              <a:t>Spotify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b="1" dirty="0">
                <a:latin typeface="Book Antiqua" panose="02040602050305030304" pitchFamily="18" charset="0"/>
              </a:rPr>
              <a:t>LinkedIn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dirty="0">
                <a:latin typeface="Book Antiqua" panose="02040602050305030304" pitchFamily="18" charset="0"/>
              </a:rPr>
              <a:t>And can be added more By </a:t>
            </a:r>
            <a:r>
              <a:rPr lang="en-US" b="1" dirty="0">
                <a:latin typeface="Book Antiqua" panose="02040602050305030304" pitchFamily="18" charset="0"/>
              </a:rPr>
              <a:t>+ </a:t>
            </a:r>
            <a:r>
              <a:rPr lang="en-US" dirty="0">
                <a:latin typeface="Book Antiqua" panose="02040602050305030304" pitchFamily="18" charset="0"/>
              </a:rPr>
              <a:t>icon.</a:t>
            </a:r>
          </a:p>
          <a:p>
            <a:pPr lvl="1"/>
            <a:endParaRPr lang="en-US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8451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2437" y="0"/>
            <a:ext cx="6931980" cy="93282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Snapshots &amp; Working</a:t>
            </a:r>
          </a:p>
        </p:txBody>
      </p:sp>
      <p:sp>
        <p:nvSpPr>
          <p:cNvPr id="14" name="Slide Number Placeholder 49">
            <a:extLst>
              <a:ext uri="{FF2B5EF4-FFF2-40B4-BE49-F238E27FC236}">
                <a16:creationId xmlns:a16="http://schemas.microsoft.com/office/drawing/2014/main" id="{FE0E29C1-3AC9-4C3D-A129-4AE522CD0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9BC2D6-23BC-41A9-A430-84509EFEF3B9}"/>
              </a:ext>
            </a:extLst>
          </p:cNvPr>
          <p:cNvSpPr txBox="1"/>
          <p:nvPr/>
        </p:nvSpPr>
        <p:spPr>
          <a:xfrm>
            <a:off x="8978284" y="3429000"/>
            <a:ext cx="3045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ook Antiqua" panose="02040602050305030304" pitchFamily="18" charset="0"/>
              </a:rPr>
              <a:t>Sample Surfing of website.</a:t>
            </a:r>
          </a:p>
          <a:p>
            <a:pPr lvl="1"/>
            <a:endParaRPr lang="en-US" b="1" dirty="0">
              <a:latin typeface="Book Antiqua" panose="0204060205030503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DA403A-22D2-4A86-B1CC-E2C2B30DD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76" y="1402671"/>
            <a:ext cx="8498889" cy="478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5744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2437" y="0"/>
            <a:ext cx="6931980" cy="932827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2">
                    <a:lumMod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Snapshots &amp; Working</a:t>
            </a:r>
          </a:p>
        </p:txBody>
      </p:sp>
      <p:sp>
        <p:nvSpPr>
          <p:cNvPr id="14" name="Slide Number Placeholder 49">
            <a:extLst>
              <a:ext uri="{FF2B5EF4-FFF2-40B4-BE49-F238E27FC236}">
                <a16:creationId xmlns:a16="http://schemas.microsoft.com/office/drawing/2014/main" id="{FE0E29C1-3AC9-4C3D-A129-4AE522CD0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82800" y="6357600"/>
            <a:ext cx="1760150" cy="460800"/>
          </a:xfrm>
        </p:spPr>
        <p:txBody>
          <a:bodyPr/>
          <a:lstStyle/>
          <a:p>
            <a:fld id="{D39607A7-8386-47DB-8578-DDEDD194E5D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9BC2D6-23BC-41A9-A430-84509EFEF3B9}"/>
              </a:ext>
            </a:extLst>
          </p:cNvPr>
          <p:cNvSpPr txBox="1"/>
          <p:nvPr/>
        </p:nvSpPr>
        <p:spPr>
          <a:xfrm>
            <a:off x="8828703" y="3178206"/>
            <a:ext cx="3045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Book Antiqua" panose="02040602050305030304" pitchFamily="18" charset="0"/>
              </a:rPr>
              <a:t>LinkedIn Site by clicking on LinkedIn quick access icon.</a:t>
            </a:r>
          </a:p>
          <a:p>
            <a:pPr lvl="1"/>
            <a:endParaRPr lang="en-US" b="1" dirty="0">
              <a:latin typeface="Book Antiqua" panose="0204060205030503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1C5E82-5E5F-4162-90B9-22923C370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45" y="1518082"/>
            <a:ext cx="7836023" cy="440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11235"/>
      </p:ext>
    </p:extLst>
  </p:cSld>
  <p:clrMapOvr>
    <a:masterClrMapping/>
  </p:clrMapOvr>
</p:sld>
</file>

<file path=ppt/theme/theme1.xml><?xml version="1.0" encoding="utf-8"?>
<a:theme xmlns:a="http://schemas.openxmlformats.org/drawingml/2006/main" name="FrostyVTI">
  <a:themeElements>
    <a:clrScheme name="Frosty">
      <a:dk1>
        <a:sysClr val="windowText" lastClr="000000"/>
      </a:dk1>
      <a:lt1>
        <a:sysClr val="window" lastClr="FFFFFF"/>
      </a:lt1>
      <a:dk2>
        <a:srgbClr val="0B2827"/>
      </a:dk2>
      <a:lt2>
        <a:srgbClr val="DAE3E3"/>
      </a:lt2>
      <a:accent1>
        <a:srgbClr val="767E37"/>
      </a:accent1>
      <a:accent2>
        <a:srgbClr val="B495C2"/>
      </a:accent2>
      <a:accent3>
        <a:srgbClr val="8FA3A3"/>
      </a:accent3>
      <a:accent4>
        <a:srgbClr val="CE7F01"/>
      </a:accent4>
      <a:accent5>
        <a:srgbClr val="D15A29"/>
      </a:accent5>
      <a:accent6>
        <a:srgbClr val="B88470"/>
      </a:accent6>
      <a:hlink>
        <a:srgbClr val="B57001"/>
      </a:hlink>
      <a:folHlink>
        <a:srgbClr val="996209"/>
      </a:folHlink>
    </a:clrScheme>
    <a:fontScheme name="Frosted Leaf">
      <a:majorFont>
        <a:latin typeface="Goudy Old Style"/>
        <a:ea typeface=""/>
        <a:cs typeface=""/>
      </a:majorFont>
      <a:minorFont>
        <a:latin typeface="Avenir Next LT Pr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ostyVTI" id="{DD283BC3-E0B6-4E4B-91CF-F0F54D51BB21}" vid="{3EE220F7-F497-4893-BE1F-7BB1D607421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1CF82A0-F4E3-45B7-AF6D-1D89198889C4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D1309999-888E-44BA-A188-888AF21B1F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79673F-CE33-48F3-A011-3563BBD946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Frosted design</Template>
  <TotalTime>1051</TotalTime>
  <Words>504</Words>
  <Application>Microsoft Office PowerPoint</Application>
  <PresentationFormat>Widescreen</PresentationFormat>
  <Paragraphs>152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Arial</vt:lpstr>
      <vt:lpstr>Avenir Next LT Pro</vt:lpstr>
      <vt:lpstr>Baskerville Old Face</vt:lpstr>
      <vt:lpstr>Berlin Sans FB</vt:lpstr>
      <vt:lpstr>Book Antiqua</vt:lpstr>
      <vt:lpstr>Bookman Old Style</vt:lpstr>
      <vt:lpstr>Calibri</vt:lpstr>
      <vt:lpstr>Courier New</vt:lpstr>
      <vt:lpstr>Goudy Old Style</vt:lpstr>
      <vt:lpstr>Wingdings</vt:lpstr>
      <vt:lpstr>FrostyVTI</vt:lpstr>
      <vt:lpstr>PowerPoint Presentation</vt:lpstr>
      <vt:lpstr>PowerPoint Presentation</vt:lpstr>
      <vt:lpstr>PowerPoint Presentation</vt:lpstr>
      <vt:lpstr>Project: Flash Browser</vt:lpstr>
      <vt:lpstr>Features of FLASH Browser</vt:lpstr>
      <vt:lpstr>Technical Platform</vt:lpstr>
      <vt:lpstr>Snapshots &amp; Working</vt:lpstr>
      <vt:lpstr>Snapshots &amp; Working</vt:lpstr>
      <vt:lpstr>Snapshots &amp; Working</vt:lpstr>
      <vt:lpstr>Future Work</vt:lpstr>
      <vt:lpstr>PowerPoint Presentation</vt:lpstr>
      <vt:lpstr>PowerPoint Presentation</vt:lpstr>
      <vt:lpstr>Presented By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Navneet Sagar</dc:creator>
  <cp:lastModifiedBy>Navneet Sagar</cp:lastModifiedBy>
  <cp:revision>20</cp:revision>
  <dcterms:created xsi:type="dcterms:W3CDTF">2021-12-06T07:00:46Z</dcterms:created>
  <dcterms:modified xsi:type="dcterms:W3CDTF">2021-12-21T12:03:46Z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